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 id="2147483709" r:id="rId5"/>
  </p:sldMasterIdLst>
  <p:notesMasterIdLst>
    <p:notesMasterId r:id="rId56"/>
  </p:notesMasterIdLst>
  <p:sldIdLst>
    <p:sldId id="363" r:id="rId6"/>
    <p:sldId id="262" r:id="rId7"/>
    <p:sldId id="325" r:id="rId8"/>
    <p:sldId id="263" r:id="rId9"/>
    <p:sldId id="265" r:id="rId10"/>
    <p:sldId id="301" r:id="rId11"/>
    <p:sldId id="268" r:id="rId12"/>
    <p:sldId id="292" r:id="rId13"/>
    <p:sldId id="297" r:id="rId14"/>
    <p:sldId id="326" r:id="rId15"/>
    <p:sldId id="327" r:id="rId16"/>
    <p:sldId id="328" r:id="rId17"/>
    <p:sldId id="329" r:id="rId18"/>
    <p:sldId id="358" r:id="rId19"/>
    <p:sldId id="359" r:id="rId20"/>
    <p:sldId id="330" r:id="rId21"/>
    <p:sldId id="293" r:id="rId22"/>
    <p:sldId id="332" r:id="rId23"/>
    <p:sldId id="295" r:id="rId24"/>
    <p:sldId id="335" r:id="rId25"/>
    <p:sldId id="303" r:id="rId26"/>
    <p:sldId id="336" r:id="rId27"/>
    <p:sldId id="337" r:id="rId28"/>
    <p:sldId id="338" r:id="rId29"/>
    <p:sldId id="339" r:id="rId30"/>
    <p:sldId id="340" r:id="rId31"/>
    <p:sldId id="308" r:id="rId32"/>
    <p:sldId id="309" r:id="rId33"/>
    <p:sldId id="341" r:id="rId34"/>
    <p:sldId id="310" r:id="rId35"/>
    <p:sldId id="342" r:id="rId36"/>
    <p:sldId id="343" r:id="rId37"/>
    <p:sldId id="296" r:id="rId38"/>
    <p:sldId id="299" r:id="rId39"/>
    <p:sldId id="344" r:id="rId40"/>
    <p:sldId id="345" r:id="rId41"/>
    <p:sldId id="346" r:id="rId42"/>
    <p:sldId id="347" r:id="rId43"/>
    <p:sldId id="348" r:id="rId44"/>
    <p:sldId id="298" r:id="rId45"/>
    <p:sldId id="300" r:id="rId46"/>
    <p:sldId id="350" r:id="rId47"/>
    <p:sldId id="351" r:id="rId48"/>
    <p:sldId id="352" r:id="rId49"/>
    <p:sldId id="353" r:id="rId50"/>
    <p:sldId id="354" r:id="rId51"/>
    <p:sldId id="355" r:id="rId52"/>
    <p:sldId id="356" r:id="rId53"/>
    <p:sldId id="357" r:id="rId54"/>
    <p:sldId id="323" r:id="rId55"/>
  </p:sldIdLst>
  <p:sldSz cx="16256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jRiGWZwPcG0PbLje+0BnOA==" hashData="k5FrdHi6xTJrz+xh0Mg/6EN/nt4Ke7UwFDMRcTTnrUNbgECiwSHEU63ifkRQ89UBO36rmDx36lTmnzufYj6Y5Q=="/>
  <p:extLst>
    <p:ext uri="{EFAFB233-063F-42B5-8137-9DF3F51BA10A}">
      <p15:sldGuideLst xmlns:p15="http://schemas.microsoft.com/office/powerpoint/2012/main">
        <p15:guide id="7" pos="5120">
          <p15:clr>
            <a:srgbClr val="A4A3A4"/>
          </p15:clr>
        </p15:guide>
        <p15:guide id="8" orient="horz" pos="984" userDrawn="1">
          <p15:clr>
            <a:srgbClr val="A4A3A4"/>
          </p15:clr>
        </p15:guide>
        <p15:guide id="9" pos="194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D3D8"/>
    <a:srgbClr val="024F93"/>
    <a:srgbClr val="3D9CD8"/>
    <a:srgbClr val="A8D3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51" d="100"/>
          <a:sy n="51" d="100"/>
        </p:scale>
        <p:origin x="834" y="84"/>
      </p:cViewPr>
      <p:guideLst>
        <p:guide pos="5120"/>
        <p:guide orient="horz" pos="984"/>
        <p:guide pos="194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6/11/relationships/changesInfo" Target="changesInfos/changesInfo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eemayee Bhattacharyya" userId="73035bad-e703-4b66-9870-28e9edb9c0a7" providerId="ADAL" clId="{BA3371F5-A3C0-4122-A186-6627B9527E58}"/>
    <pc:docChg chg="custSel addSld modSld">
      <pc:chgData name="Shreemayee Bhattacharyya" userId="73035bad-e703-4b66-9870-28e9edb9c0a7" providerId="ADAL" clId="{BA3371F5-A3C0-4122-A186-6627B9527E58}" dt="2023-12-08T03:17:25.827" v="492" actId="208"/>
      <pc:docMkLst>
        <pc:docMk/>
      </pc:docMkLst>
      <pc:sldChg chg="addSp delSp modSp add mod">
        <pc:chgData name="Shreemayee Bhattacharyya" userId="73035bad-e703-4b66-9870-28e9edb9c0a7" providerId="ADAL" clId="{BA3371F5-A3C0-4122-A186-6627B9527E58}" dt="2023-12-08T01:54:20.581" v="322" actId="14100"/>
        <pc:sldMkLst>
          <pc:docMk/>
          <pc:sldMk cId="2893732968" sldId="358"/>
        </pc:sldMkLst>
        <pc:spChg chg="mod">
          <ac:chgData name="Shreemayee Bhattacharyya" userId="73035bad-e703-4b66-9870-28e9edb9c0a7" providerId="ADAL" clId="{BA3371F5-A3C0-4122-A186-6627B9527E58}" dt="2023-12-08T01:53:07.379" v="266" actId="20577"/>
          <ac:spMkLst>
            <pc:docMk/>
            <pc:sldMk cId="2893732968" sldId="358"/>
            <ac:spMk id="3" creationId="{53229669-A6B5-DACD-6971-01D53C57FDA4}"/>
          </ac:spMkLst>
        </pc:spChg>
        <pc:picChg chg="add mod">
          <ac:chgData name="Shreemayee Bhattacharyya" userId="73035bad-e703-4b66-9870-28e9edb9c0a7" providerId="ADAL" clId="{BA3371F5-A3C0-4122-A186-6627B9527E58}" dt="2023-12-08T01:54:20.581" v="322" actId="14100"/>
          <ac:picMkLst>
            <pc:docMk/>
            <pc:sldMk cId="2893732968" sldId="358"/>
            <ac:picMk id="5" creationId="{2BCD90BB-63F6-B658-0411-0845B42023FC}"/>
          </ac:picMkLst>
        </pc:picChg>
        <pc:picChg chg="del">
          <ac:chgData name="Shreemayee Bhattacharyya" userId="73035bad-e703-4b66-9870-28e9edb9c0a7" providerId="ADAL" clId="{BA3371F5-A3C0-4122-A186-6627B9527E58}" dt="2023-12-08T01:42:52.443" v="158" actId="478"/>
          <ac:picMkLst>
            <pc:docMk/>
            <pc:sldMk cId="2893732968" sldId="358"/>
            <ac:picMk id="7" creationId="{631501E5-47EE-5045-5C27-330CB722911D}"/>
          </ac:picMkLst>
        </pc:picChg>
      </pc:sldChg>
      <pc:sldChg chg="addSp delSp modSp add mod">
        <pc:chgData name="Shreemayee Bhattacharyya" userId="73035bad-e703-4b66-9870-28e9edb9c0a7" providerId="ADAL" clId="{BA3371F5-A3C0-4122-A186-6627B9527E58}" dt="2023-12-08T03:17:25.827" v="492" actId="208"/>
        <pc:sldMkLst>
          <pc:docMk/>
          <pc:sldMk cId="3387197169" sldId="359"/>
        </pc:sldMkLst>
        <pc:spChg chg="mod">
          <ac:chgData name="Shreemayee Bhattacharyya" userId="73035bad-e703-4b66-9870-28e9edb9c0a7" providerId="ADAL" clId="{BA3371F5-A3C0-4122-A186-6627B9527E58}" dt="2023-12-08T03:17:19.831" v="491" actId="20577"/>
          <ac:spMkLst>
            <pc:docMk/>
            <pc:sldMk cId="3387197169" sldId="359"/>
            <ac:spMk id="3" creationId="{53229669-A6B5-DACD-6971-01D53C57FDA4}"/>
          </ac:spMkLst>
        </pc:spChg>
        <pc:picChg chg="del">
          <ac:chgData name="Shreemayee Bhattacharyya" userId="73035bad-e703-4b66-9870-28e9edb9c0a7" providerId="ADAL" clId="{BA3371F5-A3C0-4122-A186-6627B9527E58}" dt="2023-12-08T03:13:10.702" v="324" actId="478"/>
          <ac:picMkLst>
            <pc:docMk/>
            <pc:sldMk cId="3387197169" sldId="359"/>
            <ac:picMk id="5" creationId="{2BCD90BB-63F6-B658-0411-0845B42023FC}"/>
          </ac:picMkLst>
        </pc:picChg>
        <pc:picChg chg="add mod">
          <ac:chgData name="Shreemayee Bhattacharyya" userId="73035bad-e703-4b66-9870-28e9edb9c0a7" providerId="ADAL" clId="{BA3371F5-A3C0-4122-A186-6627B9527E58}" dt="2023-12-08T03:17:25.827" v="492" actId="208"/>
          <ac:picMkLst>
            <pc:docMk/>
            <pc:sldMk cId="3387197169" sldId="359"/>
            <ac:picMk id="7" creationId="{E60F294C-40F0-2E0B-88C5-9871D799AE8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81794-B535-4C48-BBE8-526578888544}" type="datetimeFigureOut">
              <a:rPr lang="en-US" smtClean="0"/>
              <a:t>12/8/2023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C900C1-7326-4B4D-9C4E-22E7230B62CC}" type="slidenum">
              <a:rPr lang="en-US" smtClean="0"/>
              <a:t>‹#›</a:t>
            </a:fld>
            <a:endParaRPr lang="en-US" dirty="0"/>
          </a:p>
        </p:txBody>
      </p:sp>
    </p:spTree>
    <p:extLst>
      <p:ext uri="{BB962C8B-B14F-4D97-AF65-F5344CB8AC3E}">
        <p14:creationId xmlns:p14="http://schemas.microsoft.com/office/powerpoint/2010/main" val="3738147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dirty="0"/>
              <a:t>Trainer Notes:</a:t>
            </a:r>
          </a:p>
          <a:p>
            <a:pPr marL="0" lvl="0" indent="0" algn="l" rtl="0">
              <a:lnSpc>
                <a:spcPct val="100000"/>
              </a:lnSpc>
              <a:spcBef>
                <a:spcPts val="0"/>
              </a:spcBef>
              <a:spcAft>
                <a:spcPts val="0"/>
              </a:spcAft>
              <a:buSzPts val="1400"/>
              <a:buNone/>
            </a:pPr>
            <a:endParaRPr lang="en-IN" b="1" dirty="0"/>
          </a:p>
          <a:p>
            <a:pPr marL="0" lvl="0" indent="0" algn="l" rtl="0">
              <a:lnSpc>
                <a:spcPct val="100000"/>
              </a:lnSpc>
              <a:spcBef>
                <a:spcPts val="0"/>
              </a:spcBef>
              <a:spcAft>
                <a:spcPts val="0"/>
              </a:spcAft>
              <a:buSzPts val="1400"/>
              <a:buNone/>
            </a:pPr>
            <a:r>
              <a:rPr lang="en-IN" b="0" dirty="0"/>
              <a:t>This slide is self-explanatory, trainer notes not required.</a:t>
            </a:r>
          </a:p>
        </p:txBody>
      </p:sp>
      <p:sp>
        <p:nvSpPr>
          <p:cNvPr id="269" name="Google Shape;26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Modify the </a:t>
            </a:r>
            <a:r>
              <a:rPr lang="en-IN" b="1" dirty="0"/>
              <a:t>index.html </a:t>
            </a:r>
            <a:r>
              <a:rPr lang="en-IN" dirty="0"/>
              <a:t>file by adding HTML elements and CSS properties to create the following components: </a:t>
            </a:r>
            <a:r>
              <a:rPr lang="en-US" b="1" dirty="0"/>
              <a:t>Home</a:t>
            </a:r>
            <a:r>
              <a:rPr lang="en-US" dirty="0"/>
              <a:t>, </a:t>
            </a:r>
            <a:r>
              <a:rPr lang="en-US" b="1" dirty="0"/>
              <a:t>About Us</a:t>
            </a:r>
            <a:r>
              <a:rPr lang="en-US" dirty="0"/>
              <a:t>, </a:t>
            </a:r>
            <a:r>
              <a:rPr lang="en-US" b="1" dirty="0"/>
              <a:t>Blogs,</a:t>
            </a:r>
            <a:r>
              <a:rPr lang="en-US" dirty="0"/>
              <a:t> and </a:t>
            </a:r>
            <a:r>
              <a:rPr lang="en-US" b="1" dirty="0"/>
              <a:t>Contact Us</a:t>
            </a:r>
            <a:r>
              <a:rPr lang="en-US" dirty="0"/>
              <a:t>.</a:t>
            </a:r>
            <a:endParaRPr lang="en-IN" dirty="0"/>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18</a:t>
            </a:fld>
            <a:endParaRPr lang="en-US" dirty="0"/>
          </a:p>
        </p:txBody>
      </p:sp>
    </p:spTree>
    <p:extLst>
      <p:ext uri="{BB962C8B-B14F-4D97-AF65-F5344CB8AC3E}">
        <p14:creationId xmlns:p14="http://schemas.microsoft.com/office/powerpoint/2010/main" val="4579166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pic>
        <p:nvPicPr>
          <p:cNvPr id="7" name="Google Shape;18;p22">
            <a:extLst>
              <a:ext uri="{FF2B5EF4-FFF2-40B4-BE49-F238E27FC236}">
                <a16:creationId xmlns:a16="http://schemas.microsoft.com/office/drawing/2014/main" id="{7B4145C4-EE9A-4056-4B60-0881CACD0193}"/>
              </a:ext>
            </a:extLst>
          </p:cNvPr>
          <p:cNvPicPr preferRelativeResize="0"/>
          <p:nvPr userDrawn="1"/>
        </p:nvPicPr>
        <p:blipFill>
          <a:blip r:embed="rId2"/>
          <a:srcRect/>
          <a:stretch/>
        </p:blipFill>
        <p:spPr>
          <a:xfrm>
            <a:off x="0" y="0"/>
            <a:ext cx="16255998" cy="9143999"/>
          </a:xfrm>
          <a:prstGeom prst="rect">
            <a:avLst/>
          </a:prstGeom>
          <a:noFill/>
          <a:ln>
            <a:noFill/>
          </a:ln>
        </p:spPr>
      </p:pic>
      <p:sp>
        <p:nvSpPr>
          <p:cNvPr id="8" name="Google Shape;24;p23">
            <a:extLst>
              <a:ext uri="{FF2B5EF4-FFF2-40B4-BE49-F238E27FC236}">
                <a16:creationId xmlns:a16="http://schemas.microsoft.com/office/drawing/2014/main" id="{CE57947D-DBAC-21DB-73BE-F78F1726973A}"/>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19162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Slide" preserve="1" userDrawn="1">
  <p:cSld name="Content Slide">
    <p:spTree>
      <p:nvGrpSpPr>
        <p:cNvPr id="1" name="Shape 59"/>
        <p:cNvGrpSpPr/>
        <p:nvPr/>
      </p:nvGrpSpPr>
      <p:grpSpPr>
        <a:xfrm>
          <a:off x="0" y="0"/>
          <a:ext cx="0" cy="0"/>
          <a:chOff x="0" y="0"/>
          <a:chExt cx="0" cy="0"/>
        </a:xfrm>
      </p:grpSpPr>
      <p:pic>
        <p:nvPicPr>
          <p:cNvPr id="60" name="Google Shape;60;p29"/>
          <p:cNvPicPr preferRelativeResize="0"/>
          <p:nvPr/>
        </p:nvPicPr>
        <p:blipFill>
          <a:blip r:embed="rId2"/>
          <a:srcRect/>
          <a:stretch/>
        </p:blipFill>
        <p:spPr>
          <a:xfrm>
            <a:off x="0" y="0"/>
            <a:ext cx="16255999" cy="9143999"/>
          </a:xfrm>
          <a:prstGeom prst="rect">
            <a:avLst/>
          </a:prstGeom>
          <a:noFill/>
          <a:ln>
            <a:noFill/>
          </a:ln>
        </p:spPr>
      </p:pic>
      <p:sp>
        <p:nvSpPr>
          <p:cNvPr id="2" name="Google Shape;29;p24">
            <a:extLst>
              <a:ext uri="{FF2B5EF4-FFF2-40B4-BE49-F238E27FC236}">
                <a16:creationId xmlns:a16="http://schemas.microsoft.com/office/drawing/2014/main" id="{9DE67C09-DDD5-F518-3695-E699DFE5CC4F}"/>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chemeClr val="tx1">
                    <a:lumMod val="75000"/>
                    <a:lumOff val="25000"/>
                  </a:schemeClr>
                </a:solidFill>
                <a:latin typeface="Open Sans"/>
                <a:ea typeface="Open Sans"/>
                <a:cs typeface="Open Sans"/>
              </a:defRPr>
            </a:lvl1pPr>
          </a:lstStyle>
          <a:p>
            <a:pPr marL="342900" lvl="0" indent="-342900" algn="ctr">
              <a:lnSpc>
                <a:spcPct val="115000"/>
              </a:lnSpc>
            </a:pPr>
            <a:endParaRPr/>
          </a:p>
        </p:txBody>
      </p:sp>
      <p:sp>
        <p:nvSpPr>
          <p:cNvPr id="3" name="Google Shape;73;p29">
            <a:extLst>
              <a:ext uri="{FF2B5EF4-FFF2-40B4-BE49-F238E27FC236}">
                <a16:creationId xmlns:a16="http://schemas.microsoft.com/office/drawing/2014/main" id="{38354FE8-D9C0-5D1E-6102-5F329424ACA2}"/>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62;p29">
            <a:extLst>
              <a:ext uri="{FF2B5EF4-FFF2-40B4-BE49-F238E27FC236}">
                <a16:creationId xmlns:a16="http://schemas.microsoft.com/office/drawing/2014/main" id="{AB337D6E-8449-CC57-E216-03FFF7FCAE69}"/>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972632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_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F32A8D92-D03F-CBD0-6218-23FF67B0B49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15" name="Google Shape;73;p29">
            <a:extLst>
              <a:ext uri="{FF2B5EF4-FFF2-40B4-BE49-F238E27FC236}">
                <a16:creationId xmlns:a16="http://schemas.microsoft.com/office/drawing/2014/main" id="{E6FEAC37-04A1-A80A-3380-E02111EDE62B}"/>
              </a:ext>
            </a:extLst>
          </p:cNvPr>
          <p:cNvSpPr txBox="1">
            <a:spLocks noGrp="1"/>
          </p:cNvSpPr>
          <p:nvPr>
            <p:ph type="body" idx="10"/>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pic>
        <p:nvPicPr>
          <p:cNvPr id="2" name="Picture 1" descr="A picture containing colorfulness, pattern, rectangle, screenshot&#10;&#10;Description automatically generated">
            <a:extLst>
              <a:ext uri="{FF2B5EF4-FFF2-40B4-BE49-F238E27FC236}">
                <a16:creationId xmlns:a16="http://schemas.microsoft.com/office/drawing/2014/main" id="{CE904573-2F71-0E73-120D-C3CFB365EE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897196"/>
            <a:ext cx="1219478" cy="7291461"/>
          </a:xfrm>
          <a:prstGeom prst="rect">
            <a:avLst/>
          </a:prstGeom>
        </p:spPr>
      </p:pic>
      <p:sp>
        <p:nvSpPr>
          <p:cNvPr id="6" name="Text Placeholder 4">
            <a:extLst>
              <a:ext uri="{FF2B5EF4-FFF2-40B4-BE49-F238E27FC236}">
                <a16:creationId xmlns:a16="http://schemas.microsoft.com/office/drawing/2014/main" id="{F3E84CA6-4EC8-7CAF-7B14-1E891A95D9DF}"/>
              </a:ext>
            </a:extLst>
          </p:cNvPr>
          <p:cNvSpPr>
            <a:spLocks noGrp="1"/>
          </p:cNvSpPr>
          <p:nvPr>
            <p:ph type="body" sz="quarter" idx="13"/>
          </p:nvPr>
        </p:nvSpPr>
        <p:spPr>
          <a:xfrm>
            <a:off x="1285825" y="2612636"/>
            <a:ext cx="13697000" cy="5517901"/>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
        <p:nvSpPr>
          <p:cNvPr id="7" name="Google Shape;62;p29">
            <a:extLst>
              <a:ext uri="{FF2B5EF4-FFF2-40B4-BE49-F238E27FC236}">
                <a16:creationId xmlns:a16="http://schemas.microsoft.com/office/drawing/2014/main" id="{AC975B08-1151-8CCE-4012-72257845E88A}"/>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47637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nowledge Check " preserve="1">
  <p:cSld name="Knowledge Check ">
    <p:spTree>
      <p:nvGrpSpPr>
        <p:cNvPr id="1" name="Shape 74"/>
        <p:cNvGrpSpPr/>
        <p:nvPr/>
      </p:nvGrpSpPr>
      <p:grpSpPr>
        <a:xfrm>
          <a:off x="0" y="0"/>
          <a:ext cx="0" cy="0"/>
          <a:chOff x="0" y="0"/>
          <a:chExt cx="0" cy="0"/>
        </a:xfrm>
      </p:grpSpPr>
      <p:pic>
        <p:nvPicPr>
          <p:cNvPr id="2" name="Google Shape;75;p30">
            <a:extLst>
              <a:ext uri="{FF2B5EF4-FFF2-40B4-BE49-F238E27FC236}">
                <a16:creationId xmlns:a16="http://schemas.microsoft.com/office/drawing/2014/main" id="{DBF002C0-AEB4-C534-B92D-91D67E6C1306}"/>
              </a:ext>
            </a:extLst>
          </p:cNvPr>
          <p:cNvPicPr preferRelativeResize="0"/>
          <p:nvPr userDrawn="1"/>
        </p:nvPicPr>
        <p:blipFill>
          <a:blip r:embed="rId2"/>
          <a:srcRect/>
          <a:stretch/>
        </p:blipFill>
        <p:spPr>
          <a:xfrm>
            <a:off x="0" y="0"/>
            <a:ext cx="16255998" cy="9143998"/>
          </a:xfrm>
          <a:prstGeom prst="rect">
            <a:avLst/>
          </a:prstGeom>
          <a:noFill/>
          <a:ln>
            <a:noFill/>
          </a:ln>
        </p:spPr>
      </p:pic>
      <p:pic>
        <p:nvPicPr>
          <p:cNvPr id="4" name="Picture 3" descr="A picture containing arrow&#10;&#10;Description automatically generated">
            <a:extLst>
              <a:ext uri="{FF2B5EF4-FFF2-40B4-BE49-F238E27FC236}">
                <a16:creationId xmlns:a16="http://schemas.microsoft.com/office/drawing/2014/main" id="{72D68FFF-4E46-2E6B-67FA-3692374CF001}"/>
              </a:ext>
            </a:extLst>
          </p:cNvPr>
          <p:cNvPicPr>
            <a:picLocks noChangeAspect="1"/>
          </p:cNvPicPr>
          <p:nvPr userDrawn="1"/>
        </p:nvPicPr>
        <p:blipFill>
          <a:blip r:embed="rId3"/>
          <a:stretch>
            <a:fillRect/>
          </a:stretch>
        </p:blipFill>
        <p:spPr>
          <a:xfrm>
            <a:off x="0" y="0"/>
            <a:ext cx="16256000" cy="9144000"/>
          </a:xfrm>
          <a:prstGeom prst="rect">
            <a:avLst/>
          </a:prstGeom>
        </p:spPr>
      </p:pic>
      <p:sp>
        <p:nvSpPr>
          <p:cNvPr id="3" name="Google Shape;77;p30">
            <a:extLst>
              <a:ext uri="{FF2B5EF4-FFF2-40B4-BE49-F238E27FC236}">
                <a16:creationId xmlns:a16="http://schemas.microsoft.com/office/drawing/2014/main" id="{6A084776-D363-88F2-5A8F-FF2A63DFFD9D}"/>
              </a:ext>
            </a:extLst>
          </p:cNvPr>
          <p:cNvSpPr/>
          <p:nvPr userDrawn="1"/>
        </p:nvSpPr>
        <p:spPr>
          <a:xfrm>
            <a:off x="8955907"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panose="020B0604020202020204" pitchFamily="34" charset="0"/>
              <a:buNone/>
            </a:pPr>
            <a:r>
              <a:rPr lang="en-US" sz="2800" b="1" i="0" u="none" strike="noStrike" cap="none" dirty="0">
                <a:solidFill>
                  <a:schemeClr val="tx1">
                    <a:lumMod val="75000"/>
                    <a:lumOff val="25000"/>
                  </a:schemeClr>
                </a:solidFill>
                <a:latin typeface="Open Sans"/>
                <a:ea typeface="Open Sans"/>
                <a:cs typeface="Open Sans"/>
                <a:sym typeface="Open Sans"/>
              </a:rPr>
              <a:t>Knowledge Check</a:t>
            </a:r>
            <a:endParaRPr sz="1400" b="0" i="0" u="none" strike="noStrike" cap="none" dirty="0">
              <a:solidFill>
                <a:schemeClr val="tx1">
                  <a:lumMod val="75000"/>
                  <a:lumOff val="25000"/>
                </a:schemeClr>
              </a:solidFill>
              <a:latin typeface="Arial"/>
              <a:ea typeface="Arial"/>
              <a:cs typeface="Arial"/>
              <a:sym typeface="Arial"/>
            </a:endParaRPr>
          </a:p>
        </p:txBody>
      </p:sp>
    </p:spTree>
    <p:extLst>
      <p:ext uri="{BB962C8B-B14F-4D97-AF65-F5344CB8AC3E}">
        <p14:creationId xmlns:p14="http://schemas.microsoft.com/office/powerpoint/2010/main" val="1057809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CCF119B-BE71-CB96-2E2D-4D70E3379D0F}"/>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Box">
            <a:extLst>
              <a:ext uri="{FF2B5EF4-FFF2-40B4-BE49-F238E27FC236}">
                <a16:creationId xmlns:a16="http://schemas.microsoft.com/office/drawing/2014/main" id="{E7B51B66-9EEF-5EF8-EAC3-1AA2FA35C688}"/>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KT_Text">
            <a:extLst>
              <a:ext uri="{FF2B5EF4-FFF2-40B4-BE49-F238E27FC236}">
                <a16:creationId xmlns:a16="http://schemas.microsoft.com/office/drawing/2014/main" id="{9E09D2CD-8815-6873-76A0-750613A9B008}"/>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6" name="Rec_Box">
            <a:extLst>
              <a:ext uri="{FF2B5EF4-FFF2-40B4-BE49-F238E27FC236}">
                <a16:creationId xmlns:a16="http://schemas.microsoft.com/office/drawing/2014/main" id="{0E9A9157-9B5D-B020-50FD-5C124440F36A}"/>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
            <a:extLst>
              <a:ext uri="{FF2B5EF4-FFF2-40B4-BE49-F238E27FC236}">
                <a16:creationId xmlns:a16="http://schemas.microsoft.com/office/drawing/2014/main" id="{FDF40B25-39B3-30ED-29BE-9F1AD527FCE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A.</a:t>
            </a:r>
          </a:p>
        </p:txBody>
      </p:sp>
      <p:sp>
        <p:nvSpPr>
          <p:cNvPr id="8" name="Opt_A">
            <a:extLst>
              <a:ext uri="{FF2B5EF4-FFF2-40B4-BE49-F238E27FC236}">
                <a16:creationId xmlns:a16="http://schemas.microsoft.com/office/drawing/2014/main" id="{2FFD20E1-904E-7B1C-E7A2-1A99877EE0D7}"/>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
            <a:extLst>
              <a:ext uri="{FF2B5EF4-FFF2-40B4-BE49-F238E27FC236}">
                <a16:creationId xmlns:a16="http://schemas.microsoft.com/office/drawing/2014/main" id="{DB253624-90B8-4C2B-CA21-11904E51AA4D}"/>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B.</a:t>
            </a:r>
          </a:p>
        </p:txBody>
      </p:sp>
      <p:sp>
        <p:nvSpPr>
          <p:cNvPr id="10" name="Opt_B">
            <a:extLst>
              <a:ext uri="{FF2B5EF4-FFF2-40B4-BE49-F238E27FC236}">
                <a16:creationId xmlns:a16="http://schemas.microsoft.com/office/drawing/2014/main" id="{497E5D63-1C02-9A8F-6921-B4CF2B94E4A1}"/>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1" name="C">
            <a:extLst>
              <a:ext uri="{FF2B5EF4-FFF2-40B4-BE49-F238E27FC236}">
                <a16:creationId xmlns:a16="http://schemas.microsoft.com/office/drawing/2014/main" id="{92E01BA2-8854-8B22-5E3B-BD48CB6419FD}"/>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C.</a:t>
            </a:r>
          </a:p>
        </p:txBody>
      </p:sp>
      <p:sp>
        <p:nvSpPr>
          <p:cNvPr id="12" name="Opt_C">
            <a:extLst>
              <a:ext uri="{FF2B5EF4-FFF2-40B4-BE49-F238E27FC236}">
                <a16:creationId xmlns:a16="http://schemas.microsoft.com/office/drawing/2014/main" id="{231483CE-CEF9-6644-5D62-34D212C6AC67}"/>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D">
            <a:extLst>
              <a:ext uri="{FF2B5EF4-FFF2-40B4-BE49-F238E27FC236}">
                <a16:creationId xmlns:a16="http://schemas.microsoft.com/office/drawing/2014/main" id="{29F7EC89-820C-671D-8F62-46D0543D5E13}"/>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D.</a:t>
            </a:r>
          </a:p>
        </p:txBody>
      </p:sp>
      <p:sp>
        <p:nvSpPr>
          <p:cNvPr id="14" name="Opt_D">
            <a:extLst>
              <a:ext uri="{FF2B5EF4-FFF2-40B4-BE49-F238E27FC236}">
                <a16:creationId xmlns:a16="http://schemas.microsoft.com/office/drawing/2014/main" id="{D10DFBE0-864B-7031-13FD-BF42F6452ABB}"/>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Q">
            <a:extLst>
              <a:ext uri="{FF2B5EF4-FFF2-40B4-BE49-F238E27FC236}">
                <a16:creationId xmlns:a16="http://schemas.microsoft.com/office/drawing/2014/main" id="{48CDC350-FF9D-82C7-1731-756BBBD2CE0D}"/>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 name="Q_No">
            <a:extLst>
              <a:ext uri="{FF2B5EF4-FFF2-40B4-BE49-F238E27FC236}">
                <a16:creationId xmlns:a16="http://schemas.microsoft.com/office/drawing/2014/main" id="{60E48CF6-ADFB-CA4C-5E8B-AE3CD5F217B1}"/>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1585081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es_Ans_IS">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EF08981F-95F3-6867-209A-E2A49BEB7AC3}"/>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C5585E79-E8D7-0597-1980-9449B5FE0292}"/>
              </a:ext>
            </a:extLst>
          </p:cNvPr>
          <p:cNvSpPr txBox="1"/>
          <p:nvPr userDrawn="1"/>
        </p:nvSpPr>
        <p:spPr>
          <a:xfrm>
            <a:off x="670034" y="7369706"/>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3F3F3F"/>
                </a:solidFill>
                <a:latin typeface="Open Sans"/>
                <a:ea typeface="Open Sans"/>
                <a:cs typeface="Open Sans"/>
                <a:sym typeface="Open Sans"/>
              </a:rPr>
              <a:t>The correct answer is</a:t>
            </a:r>
            <a:endParaRPr sz="1400" b="0" i="0" u="none" strike="noStrike" cap="none" dirty="0">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55D1669A-D9BB-F86C-6916-C74581CEC093}"/>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25B26E89-236B-925D-2F8A-FDAD4518B1D0}"/>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FE57084E-D5CD-4D1D-AD6B-B0A29FBA4D52}"/>
              </a:ext>
            </a:extLst>
          </p:cNvPr>
          <p:cNvSpPr>
            <a:spLocks noGrp="1"/>
          </p:cNvSpPr>
          <p:nvPr>
            <p:ph type="body" sz="quarter" idx="18" hasCustomPrompt="1"/>
          </p:nvPr>
        </p:nvSpPr>
        <p:spPr>
          <a:xfrm>
            <a:off x="3251201" y="7277661"/>
            <a:ext cx="8834438"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7CBBC3EA-7B88-E6C6-BE6B-D41D2C647AAB}"/>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CDEDD483-9F61-36CD-8536-63FB8C1D1DC9}"/>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KT_Text">
            <a:extLst>
              <a:ext uri="{FF2B5EF4-FFF2-40B4-BE49-F238E27FC236}">
                <a16:creationId xmlns:a16="http://schemas.microsoft.com/office/drawing/2014/main" id="{BA405B45-EFAB-0D57-ADA9-DD1F4FD2F9B7}"/>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C6D60610-3ED0-B3DE-F0C6-1E2E0C6FC1CE}"/>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D">
            <a:extLst>
              <a:ext uri="{FF2B5EF4-FFF2-40B4-BE49-F238E27FC236}">
                <a16:creationId xmlns:a16="http://schemas.microsoft.com/office/drawing/2014/main" id="{C6A04807-31DA-6E4E-AAB1-C5EB073355C4}"/>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D.</a:t>
            </a:r>
          </a:p>
        </p:txBody>
      </p:sp>
      <p:sp>
        <p:nvSpPr>
          <p:cNvPr id="16" name="C">
            <a:extLst>
              <a:ext uri="{FF2B5EF4-FFF2-40B4-BE49-F238E27FC236}">
                <a16:creationId xmlns:a16="http://schemas.microsoft.com/office/drawing/2014/main" id="{19EED400-005F-8BFC-0381-17F5410E8424}"/>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C.</a:t>
            </a:r>
          </a:p>
        </p:txBody>
      </p:sp>
      <p:sp>
        <p:nvSpPr>
          <p:cNvPr id="14" name="B">
            <a:extLst>
              <a:ext uri="{FF2B5EF4-FFF2-40B4-BE49-F238E27FC236}">
                <a16:creationId xmlns:a16="http://schemas.microsoft.com/office/drawing/2014/main" id="{21CD75C6-F639-739D-B089-020EF5CBFA3A}"/>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B.</a:t>
            </a:r>
          </a:p>
        </p:txBody>
      </p:sp>
      <p:sp>
        <p:nvSpPr>
          <p:cNvPr id="12" name="A">
            <a:extLst>
              <a:ext uri="{FF2B5EF4-FFF2-40B4-BE49-F238E27FC236}">
                <a16:creationId xmlns:a16="http://schemas.microsoft.com/office/drawing/2014/main" id="{76DB4DA8-CC10-506C-D27B-9B1CE227D9B0}"/>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A.</a:t>
            </a:r>
          </a:p>
        </p:txBody>
      </p:sp>
      <p:sp>
        <p:nvSpPr>
          <p:cNvPr id="19" name="Opt_D">
            <a:extLst>
              <a:ext uri="{FF2B5EF4-FFF2-40B4-BE49-F238E27FC236}">
                <a16:creationId xmlns:a16="http://schemas.microsoft.com/office/drawing/2014/main" id="{F320B7DB-043B-B1AC-2976-FCB6609BE238}"/>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7" name="Opt_C">
            <a:extLst>
              <a:ext uri="{FF2B5EF4-FFF2-40B4-BE49-F238E27FC236}">
                <a16:creationId xmlns:a16="http://schemas.microsoft.com/office/drawing/2014/main" id="{DF544E43-096D-AD15-9CFA-70A320AE0272}"/>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Opt_B">
            <a:extLst>
              <a:ext uri="{FF2B5EF4-FFF2-40B4-BE49-F238E27FC236}">
                <a16:creationId xmlns:a16="http://schemas.microsoft.com/office/drawing/2014/main" id="{0969321A-3DCC-F52F-8C1B-6E04397531A7}"/>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Opt_A">
            <a:extLst>
              <a:ext uri="{FF2B5EF4-FFF2-40B4-BE49-F238E27FC236}">
                <a16:creationId xmlns:a16="http://schemas.microsoft.com/office/drawing/2014/main" id="{5A890064-C69C-0664-8FC1-9D4423FC9A3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0" name="Q">
            <a:extLst>
              <a:ext uri="{FF2B5EF4-FFF2-40B4-BE49-F238E27FC236}">
                <a16:creationId xmlns:a16="http://schemas.microsoft.com/office/drawing/2014/main" id="{F963B27F-8F18-67BB-B561-399E9B718B77}"/>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2" name="Q_No">
            <a:extLst>
              <a:ext uri="{FF2B5EF4-FFF2-40B4-BE49-F238E27FC236}">
                <a16:creationId xmlns:a16="http://schemas.microsoft.com/office/drawing/2014/main" id="{56C84790-83B0-039F-DB11-90A54FCA41D6}"/>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43145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es_Ans_Are">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F8347C9-CC7D-0DF8-C02A-47B5723D8572}"/>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06DF12F7-7FC3-A6A0-1F9D-2B31AAB76C62}"/>
              </a:ext>
            </a:extLst>
          </p:cNvPr>
          <p:cNvSpPr txBox="1"/>
          <p:nvPr userDrawn="1"/>
        </p:nvSpPr>
        <p:spPr>
          <a:xfrm>
            <a:off x="670034" y="7369706"/>
            <a:ext cx="291342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3F3F3F"/>
                </a:solidFill>
                <a:latin typeface="Open Sans"/>
                <a:ea typeface="Open Sans"/>
                <a:cs typeface="Open Sans"/>
                <a:sym typeface="Open Sans"/>
              </a:rPr>
              <a:t>The correct answer are</a:t>
            </a:r>
            <a:endParaRPr sz="1400" b="0" i="0" u="none" strike="noStrike" cap="none" dirty="0">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B75A6E75-5672-578C-B075-BA07AABDEC08}"/>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B67B1844-0936-2346-DC2D-072812F8FF82}"/>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505D6B31-CF67-8AE8-6D6C-1AE10E434FE3}"/>
              </a:ext>
            </a:extLst>
          </p:cNvPr>
          <p:cNvSpPr>
            <a:spLocks noGrp="1"/>
          </p:cNvSpPr>
          <p:nvPr>
            <p:ph type="body" sz="quarter" idx="18" hasCustomPrompt="1"/>
          </p:nvPr>
        </p:nvSpPr>
        <p:spPr>
          <a:xfrm>
            <a:off x="3484605" y="7277661"/>
            <a:ext cx="8601033"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2AA669A4-854E-BC52-A6EB-CEC258CCD135}"/>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4ADF7E3A-81A0-2B00-A3DE-320BBA3EAADC}"/>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KT_Text">
            <a:extLst>
              <a:ext uri="{FF2B5EF4-FFF2-40B4-BE49-F238E27FC236}">
                <a16:creationId xmlns:a16="http://schemas.microsoft.com/office/drawing/2014/main" id="{65E260BD-9AEB-3002-A10D-0ED784F237CC}"/>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667E1C0D-1A8F-3FEE-62D2-1CF59B597F36}"/>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
            <a:extLst>
              <a:ext uri="{FF2B5EF4-FFF2-40B4-BE49-F238E27FC236}">
                <a16:creationId xmlns:a16="http://schemas.microsoft.com/office/drawing/2014/main" id="{A40B7AF7-3696-C4FB-D945-5436FC8398C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A.</a:t>
            </a:r>
          </a:p>
        </p:txBody>
      </p:sp>
      <p:sp>
        <p:nvSpPr>
          <p:cNvPr id="13" name="Opt_A">
            <a:extLst>
              <a:ext uri="{FF2B5EF4-FFF2-40B4-BE49-F238E27FC236}">
                <a16:creationId xmlns:a16="http://schemas.microsoft.com/office/drawing/2014/main" id="{1494EC36-DEF5-5104-F8EA-E3D4B2BBD8E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4" name="B">
            <a:extLst>
              <a:ext uri="{FF2B5EF4-FFF2-40B4-BE49-F238E27FC236}">
                <a16:creationId xmlns:a16="http://schemas.microsoft.com/office/drawing/2014/main" id="{9AFF282F-7CD2-660E-F6FB-6A6841171D6F}"/>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B.</a:t>
            </a:r>
          </a:p>
        </p:txBody>
      </p:sp>
      <p:sp>
        <p:nvSpPr>
          <p:cNvPr id="15" name="Opt_B">
            <a:extLst>
              <a:ext uri="{FF2B5EF4-FFF2-40B4-BE49-F238E27FC236}">
                <a16:creationId xmlns:a16="http://schemas.microsoft.com/office/drawing/2014/main" id="{01ADAF17-D7DF-669F-96A4-A5A66652F7E4}"/>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6" name="C">
            <a:extLst>
              <a:ext uri="{FF2B5EF4-FFF2-40B4-BE49-F238E27FC236}">
                <a16:creationId xmlns:a16="http://schemas.microsoft.com/office/drawing/2014/main" id="{E0054334-AE0D-D3F5-C186-9EAB001CEBAA}"/>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C.</a:t>
            </a:r>
          </a:p>
        </p:txBody>
      </p:sp>
      <p:sp>
        <p:nvSpPr>
          <p:cNvPr id="17" name="Opt_C">
            <a:extLst>
              <a:ext uri="{FF2B5EF4-FFF2-40B4-BE49-F238E27FC236}">
                <a16:creationId xmlns:a16="http://schemas.microsoft.com/office/drawing/2014/main" id="{98DDCBFB-B945-8ADF-F3B2-02F8E9E10B08}"/>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8" name="D">
            <a:extLst>
              <a:ext uri="{FF2B5EF4-FFF2-40B4-BE49-F238E27FC236}">
                <a16:creationId xmlns:a16="http://schemas.microsoft.com/office/drawing/2014/main" id="{A5C29CAE-D65C-162C-E28E-5C00B6BF49E6}"/>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D.</a:t>
            </a:r>
          </a:p>
        </p:txBody>
      </p:sp>
      <p:sp>
        <p:nvSpPr>
          <p:cNvPr id="19" name="Opt_D">
            <a:extLst>
              <a:ext uri="{FF2B5EF4-FFF2-40B4-BE49-F238E27FC236}">
                <a16:creationId xmlns:a16="http://schemas.microsoft.com/office/drawing/2014/main" id="{787DB315-5654-6FF4-4775-BE435BA1CC23}"/>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1" name="Q">
            <a:extLst>
              <a:ext uri="{FF2B5EF4-FFF2-40B4-BE49-F238E27FC236}">
                <a16:creationId xmlns:a16="http://schemas.microsoft.com/office/drawing/2014/main" id="{32B26A31-7ADA-92C4-0EC9-7FBCC4B0F2B6}"/>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2" name="Q_No">
            <a:extLst>
              <a:ext uri="{FF2B5EF4-FFF2-40B4-BE49-F238E27FC236}">
                <a16:creationId xmlns:a16="http://schemas.microsoft.com/office/drawing/2014/main" id="{6AEFDC33-934D-D32C-A2F5-91C510E8C696}"/>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2106155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Key Takeaways" preserve="1" userDrawn="1">
  <p:cSld name="Key Takeaways">
    <p:spTree>
      <p:nvGrpSpPr>
        <p:cNvPr id="1" name="Shape 129"/>
        <p:cNvGrpSpPr/>
        <p:nvPr/>
      </p:nvGrpSpPr>
      <p:grpSpPr>
        <a:xfrm>
          <a:off x="0" y="0"/>
          <a:ext cx="0" cy="0"/>
          <a:chOff x="0" y="0"/>
          <a:chExt cx="0" cy="0"/>
        </a:xfrm>
      </p:grpSpPr>
      <p:pic>
        <p:nvPicPr>
          <p:cNvPr id="130" name="Google Shape;130;p33"/>
          <p:cNvPicPr preferRelativeResize="0"/>
          <p:nvPr/>
        </p:nvPicPr>
        <p:blipFill>
          <a:blip r:embed="rId2"/>
          <a:srcRect/>
          <a:stretch/>
        </p:blipFill>
        <p:spPr>
          <a:xfrm>
            <a:off x="0" y="0"/>
            <a:ext cx="16255999" cy="9143999"/>
          </a:xfrm>
          <a:prstGeom prst="rect">
            <a:avLst/>
          </a:prstGeom>
          <a:noFill/>
          <a:ln>
            <a:noFill/>
          </a:ln>
        </p:spPr>
      </p:pic>
      <p:sp>
        <p:nvSpPr>
          <p:cNvPr id="2" name="Google Shape;47;p27">
            <a:extLst>
              <a:ext uri="{FF2B5EF4-FFF2-40B4-BE49-F238E27FC236}">
                <a16:creationId xmlns:a16="http://schemas.microsoft.com/office/drawing/2014/main" id="{DFADBA2E-0E91-C8B8-3A16-37E16A8024BC}"/>
              </a:ext>
            </a:extLst>
          </p:cNvPr>
          <p:cNvSpPr/>
          <p:nvPr userDrawn="1"/>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Key Takeaways</a:t>
            </a:r>
            <a:endParaRPr lang="en-US" sz="1400" b="0" i="0" u="none" strike="noStrike" cap="none" dirty="0">
              <a:solidFill>
                <a:schemeClr val="tx1">
                  <a:lumMod val="75000"/>
                  <a:lumOff val="25000"/>
                </a:schemeClr>
              </a:solidFill>
              <a:latin typeface="Arial"/>
              <a:ea typeface="Arial"/>
              <a:cs typeface="Arial"/>
              <a:sym typeface="Arial"/>
            </a:endParaRPr>
          </a:p>
        </p:txBody>
      </p:sp>
      <p:sp>
        <p:nvSpPr>
          <p:cNvPr id="4" name="Brandline_LVC">
            <a:extLst>
              <a:ext uri="{FF2B5EF4-FFF2-40B4-BE49-F238E27FC236}">
                <a16:creationId xmlns:a16="http://schemas.microsoft.com/office/drawing/2014/main" id="{F274DB65-9471-8FF1-5F67-3A8B02FBF3BD}"/>
              </a:ext>
            </a:extLst>
          </p:cNvPr>
          <p:cNvSpPr/>
          <p:nvPr userDrawn="1"/>
        </p:nvSpPr>
        <p:spPr>
          <a:xfrm>
            <a:off x="3559993" y="837660"/>
            <a:ext cx="337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3" name="Text Placeholder 4">
            <a:extLst>
              <a:ext uri="{FF2B5EF4-FFF2-40B4-BE49-F238E27FC236}">
                <a16:creationId xmlns:a16="http://schemas.microsoft.com/office/drawing/2014/main" id="{96AF3B2F-06F8-C0B9-F594-763BF82CAEE1}"/>
              </a:ext>
            </a:extLst>
          </p:cNvPr>
          <p:cNvSpPr>
            <a:spLocks noGrp="1"/>
          </p:cNvSpPr>
          <p:nvPr>
            <p:ph type="body" sz="quarter" idx="15" hasCustomPrompt="1"/>
          </p:nvPr>
        </p:nvSpPr>
        <p:spPr>
          <a:xfrm>
            <a:off x="1332875" y="1967907"/>
            <a:ext cx="9036000" cy="1011600"/>
          </a:xfrm>
        </p:spPr>
        <p:txBody>
          <a:bodyPr vert="horz" lIns="91440" tIns="45720" rIns="91440" bIns="45720" rtlCol="0" anchor="t">
            <a:normAutofit/>
          </a:bodyPr>
          <a:lstStyle>
            <a:lvl1pPr marL="0" indent="0">
              <a:buNone/>
              <a:defRPr lang="en-GB" dirty="0">
                <a:solidFill>
                  <a:schemeClr val="tx1">
                    <a:lumMod val="75000"/>
                    <a:lumOff val="25000"/>
                  </a:schemeClr>
                </a:solidFill>
              </a:defRPr>
            </a:lvl1pPr>
          </a:lstStyle>
          <a:p>
            <a:pPr marL="228600" lvl="0" indent="-228600">
              <a:spcBef>
                <a:spcPts val="0"/>
              </a:spcBef>
            </a:pPr>
            <a:r>
              <a:rPr lang="en-GB"/>
              <a:t>Click to add text</a:t>
            </a:r>
          </a:p>
        </p:txBody>
      </p:sp>
      <p:sp>
        <p:nvSpPr>
          <p:cNvPr id="5" name="Text Placeholder 4">
            <a:extLst>
              <a:ext uri="{FF2B5EF4-FFF2-40B4-BE49-F238E27FC236}">
                <a16:creationId xmlns:a16="http://schemas.microsoft.com/office/drawing/2014/main" id="{887B16BD-1678-AAEB-705C-ACC6F4E638BB}"/>
              </a:ext>
            </a:extLst>
          </p:cNvPr>
          <p:cNvSpPr>
            <a:spLocks noGrp="1"/>
          </p:cNvSpPr>
          <p:nvPr>
            <p:ph type="body" sz="quarter" idx="16" hasCustomPrompt="1"/>
          </p:nvPr>
        </p:nvSpPr>
        <p:spPr>
          <a:xfrm>
            <a:off x="1332356" y="2755555"/>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6" name="Text Placeholder 4">
            <a:extLst>
              <a:ext uri="{FF2B5EF4-FFF2-40B4-BE49-F238E27FC236}">
                <a16:creationId xmlns:a16="http://schemas.microsoft.com/office/drawing/2014/main" id="{9DA0B994-BAF5-3871-1AE2-2955090941D6}"/>
              </a:ext>
            </a:extLst>
          </p:cNvPr>
          <p:cNvSpPr>
            <a:spLocks noGrp="1"/>
          </p:cNvSpPr>
          <p:nvPr>
            <p:ph type="body" sz="quarter" idx="17" hasCustomPrompt="1"/>
          </p:nvPr>
        </p:nvSpPr>
        <p:spPr>
          <a:xfrm>
            <a:off x="1331837" y="3567917"/>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7" name="Text Placeholder 4">
            <a:extLst>
              <a:ext uri="{FF2B5EF4-FFF2-40B4-BE49-F238E27FC236}">
                <a16:creationId xmlns:a16="http://schemas.microsoft.com/office/drawing/2014/main" id="{9153C8D8-C81D-C688-AD6D-054C831ED8FF}"/>
              </a:ext>
            </a:extLst>
          </p:cNvPr>
          <p:cNvSpPr>
            <a:spLocks noGrp="1"/>
          </p:cNvSpPr>
          <p:nvPr>
            <p:ph type="body" sz="quarter" idx="18" hasCustomPrompt="1"/>
          </p:nvPr>
        </p:nvSpPr>
        <p:spPr>
          <a:xfrm>
            <a:off x="1332873" y="4392637"/>
            <a:ext cx="9034445" cy="1010072"/>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grpSp>
        <p:nvGrpSpPr>
          <p:cNvPr id="23" name="Group 22" hidden="1">
            <a:extLst>
              <a:ext uri="{FF2B5EF4-FFF2-40B4-BE49-F238E27FC236}">
                <a16:creationId xmlns:a16="http://schemas.microsoft.com/office/drawing/2014/main" id="{7D3CB7FC-1EE6-F753-459E-16D565CC72D5}"/>
              </a:ext>
            </a:extLst>
          </p:cNvPr>
          <p:cNvGrpSpPr>
            <a:grpSpLocks noGrp="1" noUngrp="1" noRot="1" noMove="1" noResize="1"/>
          </p:cNvGrpSpPr>
          <p:nvPr userDrawn="1"/>
        </p:nvGrpSpPr>
        <p:grpSpPr>
          <a:xfrm>
            <a:off x="1239953" y="642551"/>
            <a:ext cx="4011669" cy="4670397"/>
            <a:chOff x="1239953" y="642551"/>
            <a:chExt cx="4011669" cy="4670397"/>
          </a:xfrm>
        </p:grpSpPr>
        <p:sp>
          <p:nvSpPr>
            <p:cNvPr id="24" name="Rectangle 23">
              <a:extLst>
                <a:ext uri="{FF2B5EF4-FFF2-40B4-BE49-F238E27FC236}">
                  <a16:creationId xmlns:a16="http://schemas.microsoft.com/office/drawing/2014/main" id="{7938B2B5-F7D2-93C4-4B9B-2A8705CFBB0D}"/>
                </a:ext>
              </a:extLst>
            </p:cNvPr>
            <p:cNvSpPr>
              <a:spLocks noGrp="1" noRot="1" noMove="1" noResize="1" noEditPoints="1" noAdjustHandles="1" noChangeArrowheads="1" noChangeShapeType="1"/>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C60516D-1A86-E05D-CDB5-234F5B190421}"/>
                </a:ext>
              </a:extLst>
            </p:cNvPr>
            <p:cNvSpPr>
              <a:spLocks noGrp="1" noRot="1" noMove="1" noResize="1" noEditPoints="1" noAdjustHandles="1" noChangeArrowheads="1" noChangeShapeType="1"/>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1049D24-171C-A4CE-5C84-362BCAE9D2EF}"/>
                </a:ext>
              </a:extLst>
            </p:cNvPr>
            <p:cNvSpPr>
              <a:spLocks noGrp="1" noRot="1" noMove="1" noResize="1" noEditPoints="1" noAdjustHandles="1" noChangeArrowheads="1" noChangeShapeType="1"/>
            </p:cNvSpPr>
            <p:nvPr userDrawn="1"/>
          </p:nvSpPr>
          <p:spPr>
            <a:xfrm>
              <a:off x="1332872" y="309446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EB4E1D9-0180-437B-334A-07F7823362C0}"/>
                </a:ext>
              </a:extLst>
            </p:cNvPr>
            <p:cNvSpPr>
              <a:spLocks noGrp="1" noRot="1" noMove="1" noResize="1" noEditPoints="1" noAdjustHandles="1" noChangeArrowheads="1" noChangeShapeType="1"/>
            </p:cNvSpPr>
            <p:nvPr userDrawn="1"/>
          </p:nvSpPr>
          <p:spPr>
            <a:xfrm>
              <a:off x="1332872" y="390312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0CFBF9F-0A86-F779-0E1B-EE628909727A}"/>
                </a:ext>
              </a:extLst>
            </p:cNvPr>
            <p:cNvSpPr>
              <a:spLocks noGrp="1" noRot="1" noMove="1" noResize="1" noEditPoints="1" noAdjustHandles="1" noChangeArrowheads="1" noChangeShapeType="1"/>
            </p:cNvSpPr>
            <p:nvPr userDrawn="1"/>
          </p:nvSpPr>
          <p:spPr>
            <a:xfrm>
              <a:off x="1332872" y="4718948"/>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85036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ssisted Practice">
    <p:spTree>
      <p:nvGrpSpPr>
        <p:cNvPr id="1" name=""/>
        <p:cNvGrpSpPr/>
        <p:nvPr/>
      </p:nvGrpSpPr>
      <p:grpSpPr>
        <a:xfrm>
          <a:off x="0" y="0"/>
          <a:ext cx="0" cy="0"/>
          <a:chOff x="0" y="0"/>
          <a:chExt cx="0" cy="0"/>
        </a:xfrm>
      </p:grpSpPr>
      <p:pic>
        <p:nvPicPr>
          <p:cNvPr id="3" name="Google Shape;145;p35">
            <a:extLst>
              <a:ext uri="{FF2B5EF4-FFF2-40B4-BE49-F238E27FC236}">
                <a16:creationId xmlns:a16="http://schemas.microsoft.com/office/drawing/2014/main" id="{3DE6C980-51B8-EAB6-D92E-2C853D6EBC40}"/>
              </a:ext>
            </a:extLst>
          </p:cNvPr>
          <p:cNvPicPr preferRelativeResize="0"/>
          <p:nvPr userDrawn="1"/>
        </p:nvPicPr>
        <p:blipFill>
          <a:blip r:embed="rId2"/>
          <a:srcRect/>
          <a:stretch/>
        </p:blipFill>
        <p:spPr>
          <a:xfrm>
            <a:off x="0" y="0"/>
            <a:ext cx="16255998" cy="9143999"/>
          </a:xfrm>
          <a:prstGeom prst="rect">
            <a:avLst/>
          </a:prstGeom>
          <a:noFill/>
          <a:ln>
            <a:noFill/>
          </a:ln>
        </p:spPr>
      </p:pic>
      <p:pic>
        <p:nvPicPr>
          <p:cNvPr id="4" name="Google Shape;113;p27">
            <a:extLst>
              <a:ext uri="{FF2B5EF4-FFF2-40B4-BE49-F238E27FC236}">
                <a16:creationId xmlns:a16="http://schemas.microsoft.com/office/drawing/2014/main" id="{734849E0-7011-DCAE-0132-1322B2CB68DB}"/>
              </a:ext>
            </a:extLst>
          </p:cNvPr>
          <p:cNvPicPr preferRelativeResize="0"/>
          <p:nvPr userDrawn="1"/>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 name="Text Placeholder 6">
            <a:extLst>
              <a:ext uri="{FF2B5EF4-FFF2-40B4-BE49-F238E27FC236}">
                <a16:creationId xmlns:a16="http://schemas.microsoft.com/office/drawing/2014/main" id="{D6E140C6-C70A-C947-7711-0BA4214D3E0D}"/>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7" name="Text Placeholder 6">
            <a:extLst>
              <a:ext uri="{FF2B5EF4-FFF2-40B4-BE49-F238E27FC236}">
                <a16:creationId xmlns:a16="http://schemas.microsoft.com/office/drawing/2014/main" id="{CB5683BC-C8F7-FCBC-E768-137F5B5152C9}"/>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5151208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Unassisted Practice" preserve="1" userDrawn="1">
  <p:cSld name="Unassisted Practice">
    <p:spTree>
      <p:nvGrpSpPr>
        <p:cNvPr id="1" name="Shape 144"/>
        <p:cNvGrpSpPr/>
        <p:nvPr/>
      </p:nvGrpSpPr>
      <p:grpSpPr>
        <a:xfrm>
          <a:off x="0" y="0"/>
          <a:ext cx="0" cy="0"/>
          <a:chOff x="0" y="0"/>
          <a:chExt cx="0" cy="0"/>
        </a:xfrm>
      </p:grpSpPr>
      <p:pic>
        <p:nvPicPr>
          <p:cNvPr id="145" name="Google Shape;145;p35"/>
          <p:cNvPicPr preferRelativeResize="0"/>
          <p:nvPr/>
        </p:nvPicPr>
        <p:blipFill>
          <a:blip r:embed="rId2"/>
          <a:srcRect/>
          <a:stretch/>
        </p:blipFill>
        <p:spPr>
          <a:xfrm>
            <a:off x="0" y="0"/>
            <a:ext cx="16255998" cy="9143999"/>
          </a:xfrm>
          <a:prstGeom prst="rect">
            <a:avLst/>
          </a:prstGeom>
          <a:noFill/>
          <a:ln>
            <a:noFill/>
          </a:ln>
        </p:spPr>
      </p:pic>
      <p:pic>
        <p:nvPicPr>
          <p:cNvPr id="147" name="Google Shape;147;p35"/>
          <p:cNvPicPr preferRelativeResize="0"/>
          <p:nvPr/>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149" name="Google Shape;149;p35"/>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 name="Text Placeholder 6">
            <a:extLst>
              <a:ext uri="{FF2B5EF4-FFF2-40B4-BE49-F238E27FC236}">
                <a16:creationId xmlns:a16="http://schemas.microsoft.com/office/drawing/2014/main" id="{4DC99CB9-B9F0-7414-1AF5-045EF855FDA1}"/>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5" name="Text Placeholder 6">
            <a:extLst>
              <a:ext uri="{FF2B5EF4-FFF2-40B4-BE49-F238E27FC236}">
                <a16:creationId xmlns:a16="http://schemas.microsoft.com/office/drawing/2014/main" id="{CF61395D-ECD0-5341-1B2E-8C1937098D4C}"/>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4533355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_for_Practise">
    <p:spTree>
      <p:nvGrpSpPr>
        <p:cNvPr id="1" name=""/>
        <p:cNvGrpSpPr/>
        <p:nvPr/>
      </p:nvGrpSpPr>
      <p:grpSpPr>
        <a:xfrm>
          <a:off x="0" y="0"/>
          <a:ext cx="0" cy="0"/>
          <a:chOff x="0" y="0"/>
          <a:chExt cx="0" cy="0"/>
        </a:xfrm>
      </p:grpSpPr>
      <p:sp>
        <p:nvSpPr>
          <p:cNvPr id="6" name="Google Shape;73;p29">
            <a:extLst>
              <a:ext uri="{FF2B5EF4-FFF2-40B4-BE49-F238E27FC236}">
                <a16:creationId xmlns:a16="http://schemas.microsoft.com/office/drawing/2014/main" id="{D1405CDE-CE1A-9CEE-B0C9-004F72CAF344}"/>
              </a:ext>
            </a:extLst>
          </p:cNvPr>
          <p:cNvSpPr txBox="1">
            <a:spLocks noGrp="1"/>
          </p:cNvSpPr>
          <p:nvPr>
            <p:ph type="body" idx="11"/>
          </p:nvPr>
        </p:nvSpPr>
        <p:spPr>
          <a:xfrm>
            <a:off x="1291857" y="1788696"/>
            <a:ext cx="13696999" cy="821615"/>
          </a:xfrm>
          <a:prstGeom prst="rect">
            <a:avLst/>
          </a:prstGeom>
          <a:noFill/>
          <a:ln>
            <a:noFill/>
          </a:ln>
        </p:spPr>
        <p:txBody>
          <a:bodyPr spcFirstLastPara="1" vert="horz" wrap="square" lIns="91425" tIns="0" rIns="91425" bIns="0" rtlCol="0" anchor="t" anchorCtr="0">
            <a:normAutofit/>
          </a:bodyPr>
          <a:lstStyle>
            <a:lvl1pPr marL="0" indent="0">
              <a:buNone/>
              <a:defRPr>
                <a:solidFill>
                  <a:schemeClr val="tx1">
                    <a:lumMod val="75000"/>
                    <a:lumOff val="25000"/>
                  </a:schemeClr>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sp>
        <p:nvSpPr>
          <p:cNvPr id="3" name="Text Placeholder 4">
            <a:extLst>
              <a:ext uri="{FF2B5EF4-FFF2-40B4-BE49-F238E27FC236}">
                <a16:creationId xmlns:a16="http://schemas.microsoft.com/office/drawing/2014/main" id="{6659D141-D5AB-CB0E-32C4-D683A6B3D762}"/>
              </a:ext>
            </a:extLst>
          </p:cNvPr>
          <p:cNvSpPr>
            <a:spLocks noGrp="1"/>
          </p:cNvSpPr>
          <p:nvPr>
            <p:ph type="body" sz="quarter" idx="13"/>
          </p:nvPr>
        </p:nvSpPr>
        <p:spPr>
          <a:xfrm>
            <a:off x="1285825" y="2872126"/>
            <a:ext cx="13697000" cy="5406695"/>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1251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reserve="1" userDrawn="1">
  <p:cSld name="Lesson Name">
    <p:spTree>
      <p:nvGrpSpPr>
        <p:cNvPr id="1" name="Shape 20"/>
        <p:cNvGrpSpPr/>
        <p:nvPr/>
      </p:nvGrpSpPr>
      <p:grpSpPr>
        <a:xfrm>
          <a:off x="0" y="0"/>
          <a:ext cx="0" cy="0"/>
          <a:chOff x="0" y="0"/>
          <a:chExt cx="0" cy="0"/>
        </a:xfrm>
      </p:grpSpPr>
      <p:pic>
        <p:nvPicPr>
          <p:cNvPr id="21" name="Google Shape;21;p23"/>
          <p:cNvPicPr preferRelativeResize="0"/>
          <p:nvPr/>
        </p:nvPicPr>
        <p:blipFill>
          <a:blip r:embed="rId2"/>
          <a:srcRect/>
          <a:stretch/>
        </p:blipFill>
        <p:spPr>
          <a:xfrm>
            <a:off x="0" y="0"/>
            <a:ext cx="16255999" cy="9143999"/>
          </a:xfrm>
          <a:prstGeom prst="rect">
            <a:avLst/>
          </a:prstGeom>
          <a:noFill/>
          <a:ln>
            <a:noFill/>
          </a:ln>
        </p:spPr>
      </p:pic>
      <p:sp>
        <p:nvSpPr>
          <p:cNvPr id="2" name="Google Shape;24;p23">
            <a:extLst>
              <a:ext uri="{FF2B5EF4-FFF2-40B4-BE49-F238E27FC236}">
                <a16:creationId xmlns:a16="http://schemas.microsoft.com/office/drawing/2014/main" id="{0FE0BEE1-B2B3-D8AE-8B21-7B4BAC91C142}"/>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10991897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End Project" preserve="1" userDrawn="1">
  <p:cSld name="Section-End Project">
    <p:spTree>
      <p:nvGrpSpPr>
        <p:cNvPr id="1" name="Shape 150"/>
        <p:cNvGrpSpPr/>
        <p:nvPr/>
      </p:nvGrpSpPr>
      <p:grpSpPr>
        <a:xfrm>
          <a:off x="0" y="0"/>
          <a:ext cx="0" cy="0"/>
          <a:chOff x="0" y="0"/>
          <a:chExt cx="0" cy="0"/>
        </a:xfrm>
      </p:grpSpPr>
      <p:pic>
        <p:nvPicPr>
          <p:cNvPr id="151" name="Google Shape;151;p53"/>
          <p:cNvPicPr preferRelativeResize="0"/>
          <p:nvPr/>
        </p:nvPicPr>
        <p:blipFill>
          <a:blip r:embed="rId2"/>
          <a:srcRect/>
          <a:stretch/>
        </p:blipFill>
        <p:spPr>
          <a:xfrm>
            <a:off x="0" y="0"/>
            <a:ext cx="16255998" cy="9143999"/>
          </a:xfrm>
          <a:prstGeom prst="rect">
            <a:avLst/>
          </a:prstGeom>
          <a:noFill/>
          <a:ln>
            <a:noFill/>
          </a:ln>
        </p:spPr>
      </p:pic>
      <p:sp>
        <p:nvSpPr>
          <p:cNvPr id="3" name="Google Shape;62;p29">
            <a:extLst>
              <a:ext uri="{FF2B5EF4-FFF2-40B4-BE49-F238E27FC236}">
                <a16:creationId xmlns:a16="http://schemas.microsoft.com/office/drawing/2014/main" id="{C8B862E1-9541-C73F-B4E1-7205F5F0B55E}"/>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 name="Text Placeholder 6">
            <a:extLst>
              <a:ext uri="{FF2B5EF4-FFF2-40B4-BE49-F238E27FC236}">
                <a16:creationId xmlns:a16="http://schemas.microsoft.com/office/drawing/2014/main" id="{EA35605C-2EDD-0BD1-F3BC-5BCA7F763AE8}"/>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114373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esson-end Project" preserve="1" userDrawn="1">
  <p:cSld name="Lesson-end Project">
    <p:spTree>
      <p:nvGrpSpPr>
        <p:cNvPr id="1" name="Shape 156"/>
        <p:cNvGrpSpPr/>
        <p:nvPr/>
      </p:nvGrpSpPr>
      <p:grpSpPr>
        <a:xfrm>
          <a:off x="0" y="0"/>
          <a:ext cx="0" cy="0"/>
          <a:chOff x="0" y="0"/>
          <a:chExt cx="0" cy="0"/>
        </a:xfrm>
      </p:grpSpPr>
      <p:pic>
        <p:nvPicPr>
          <p:cNvPr id="157" name="Google Shape;157;p36"/>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3E86479C-5EE1-09E2-3000-A2B690B93C3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 name="Text Placeholder 6">
            <a:extLst>
              <a:ext uri="{FF2B5EF4-FFF2-40B4-BE49-F238E27FC236}">
                <a16:creationId xmlns:a16="http://schemas.microsoft.com/office/drawing/2014/main" id="{012C144F-B154-93C1-CFA0-EFC58EC80E5A}"/>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501208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hase-End Project" preserve="1" userDrawn="1">
  <p:cSld name="Phase-End Project">
    <p:spTree>
      <p:nvGrpSpPr>
        <p:cNvPr id="1" name="Shape 162"/>
        <p:cNvGrpSpPr/>
        <p:nvPr/>
      </p:nvGrpSpPr>
      <p:grpSpPr>
        <a:xfrm>
          <a:off x="0" y="0"/>
          <a:ext cx="0" cy="0"/>
          <a:chOff x="0" y="0"/>
          <a:chExt cx="0" cy="0"/>
        </a:xfrm>
      </p:grpSpPr>
      <p:pic>
        <p:nvPicPr>
          <p:cNvPr id="163" name="Google Shape;163;p52"/>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A829CD2D-82CE-C005-D724-CC0A723196CF}"/>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809861E1-DB64-D3D1-CB74-AB30BEF481B3}"/>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896443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_for_project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E5D05C5A-9735-BDF2-45FB-ECA0E61F3FE0}"/>
              </a:ext>
            </a:extLst>
          </p:cNvPr>
          <p:cNvSpPr>
            <a:spLocks noGrp="1"/>
          </p:cNvSpPr>
          <p:nvPr>
            <p:ph type="body" sz="quarter" idx="13"/>
          </p:nvPr>
        </p:nvSpPr>
        <p:spPr>
          <a:xfrm>
            <a:off x="4834890" y="1377162"/>
            <a:ext cx="10314607" cy="6815160"/>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012447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136CAA0F-DD7B-0995-4200-59792701A9ED}"/>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9" name="Text Placeholder 3">
            <a:extLst>
              <a:ext uri="{FF2B5EF4-FFF2-40B4-BE49-F238E27FC236}">
                <a16:creationId xmlns:a16="http://schemas.microsoft.com/office/drawing/2014/main" id="{7FAA6052-B67C-D403-9614-DC0C0FDBAAB1}"/>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chemeClr val="tx1">
                    <a:lumMod val="75000"/>
                    <a:lumOff val="25000"/>
                  </a:schemeClr>
                </a:solidFill>
                <a:latin typeface="Open Sans"/>
                <a:ea typeface="Open Sans"/>
                <a:cs typeface="Open Sans"/>
              </a:defRPr>
            </a:lvl1pPr>
          </a:lstStyle>
          <a:p>
            <a:pPr marL="457200" lvl="0" indent="-457200" algn="ctr"/>
            <a:r>
              <a:rPr lang="en-US"/>
              <a:t>Topic Name</a:t>
            </a:r>
          </a:p>
        </p:txBody>
      </p:sp>
      <p:pic>
        <p:nvPicPr>
          <p:cNvPr id="4" name="Picture 3" descr="A picture containing child art, table, illustration, design&#10;&#10;Description automatically generated">
            <a:extLst>
              <a:ext uri="{FF2B5EF4-FFF2-40B4-BE49-F238E27FC236}">
                <a16:creationId xmlns:a16="http://schemas.microsoft.com/office/drawing/2014/main" id="{46A1F55C-8226-40C3-1D94-8C75609932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176" y="2171113"/>
            <a:ext cx="4823955" cy="4555588"/>
          </a:xfrm>
          <a:prstGeom prst="rect">
            <a:avLst/>
          </a:prstGeom>
        </p:spPr>
      </p:pic>
    </p:spTree>
    <p:extLst>
      <p:ext uri="{BB962C8B-B14F-4D97-AF65-F5344CB8AC3E}">
        <p14:creationId xmlns:p14="http://schemas.microsoft.com/office/powerpoint/2010/main" val="1564186606"/>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scussion" preserve="1" userDrawn="1">
  <p:cSld name="Discussion">
    <p:spTree>
      <p:nvGrpSpPr>
        <p:cNvPr id="1" name="Shape 168"/>
        <p:cNvGrpSpPr/>
        <p:nvPr/>
      </p:nvGrpSpPr>
      <p:grpSpPr>
        <a:xfrm>
          <a:off x="0" y="0"/>
          <a:ext cx="0" cy="0"/>
          <a:chOff x="0" y="0"/>
          <a:chExt cx="0" cy="0"/>
        </a:xfrm>
      </p:grpSpPr>
      <p:pic>
        <p:nvPicPr>
          <p:cNvPr id="169" name="Google Shape;169;p16"/>
          <p:cNvPicPr preferRelativeResize="0"/>
          <p:nvPr/>
        </p:nvPicPr>
        <p:blipFill>
          <a:blip r:embed="rId2"/>
          <a:srcRect/>
          <a:stretch/>
        </p:blipFill>
        <p:spPr>
          <a:xfrm>
            <a:off x="0" y="0"/>
            <a:ext cx="16255999" cy="9144000"/>
          </a:xfrm>
          <a:prstGeom prst="rect">
            <a:avLst/>
          </a:prstGeom>
          <a:noFill/>
          <a:ln>
            <a:noFill/>
          </a:ln>
        </p:spPr>
      </p:pic>
      <p:pic>
        <p:nvPicPr>
          <p:cNvPr id="2" name="Picture 1">
            <a:extLst>
              <a:ext uri="{FF2B5EF4-FFF2-40B4-BE49-F238E27FC236}">
                <a16:creationId xmlns:a16="http://schemas.microsoft.com/office/drawing/2014/main" id="{F4AA18AE-0804-BDBB-3D58-9BEC7C3955F3}"/>
              </a:ext>
            </a:extLst>
          </p:cNvPr>
          <p:cNvPicPr>
            <a:picLocks noChangeAspect="1"/>
          </p:cNvPicPr>
          <p:nvPr userDrawn="1"/>
        </p:nvPicPr>
        <p:blipFill>
          <a:blip r:embed="rId3"/>
          <a:srcRect/>
          <a:stretch/>
        </p:blipFill>
        <p:spPr>
          <a:xfrm>
            <a:off x="1303264" y="2051538"/>
            <a:ext cx="4661781" cy="4794738"/>
          </a:xfrm>
          <a:prstGeom prst="rect">
            <a:avLst/>
          </a:prstGeom>
        </p:spPr>
      </p:pic>
      <p:sp>
        <p:nvSpPr>
          <p:cNvPr id="4" name="Text Placeholder 3">
            <a:extLst>
              <a:ext uri="{FF2B5EF4-FFF2-40B4-BE49-F238E27FC236}">
                <a16:creationId xmlns:a16="http://schemas.microsoft.com/office/drawing/2014/main" id="{95138432-77B6-A0DB-E9D4-05C1ED62A6FF}"/>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chemeClr val="tx1">
                    <a:lumMod val="75000"/>
                    <a:lumOff val="25000"/>
                  </a:schemeClr>
                </a:solidFill>
                <a:latin typeface="Open Sans"/>
                <a:ea typeface="Open Sans"/>
                <a:cs typeface="Open Sans"/>
              </a:defRPr>
            </a:lvl1pPr>
          </a:lstStyle>
          <a:p>
            <a:pPr marL="457200" lvl="0" indent="-457200" algn="ctr"/>
            <a:r>
              <a:rPr lang="en-US"/>
              <a:t>Topic Name</a:t>
            </a:r>
          </a:p>
        </p:txBody>
      </p:sp>
    </p:spTree>
    <p:extLst>
      <p:ext uri="{BB962C8B-B14F-4D97-AF65-F5344CB8AC3E}">
        <p14:creationId xmlns:p14="http://schemas.microsoft.com/office/powerpoint/2010/main" val="145667771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scussion-Content" preserve="1" userDrawn="1">
  <p:cSld name="Discussion-Content">
    <p:spTree>
      <p:nvGrpSpPr>
        <p:cNvPr id="1" name="Shape 174"/>
        <p:cNvGrpSpPr/>
        <p:nvPr/>
      </p:nvGrpSpPr>
      <p:grpSpPr>
        <a:xfrm>
          <a:off x="0" y="0"/>
          <a:ext cx="0" cy="0"/>
          <a:chOff x="0" y="0"/>
          <a:chExt cx="0" cy="0"/>
        </a:xfrm>
      </p:grpSpPr>
      <p:pic>
        <p:nvPicPr>
          <p:cNvPr id="175" name="Google Shape;175;p17"/>
          <p:cNvPicPr preferRelativeResize="0"/>
          <p:nvPr/>
        </p:nvPicPr>
        <p:blipFill>
          <a:blip r:embed="rId2"/>
          <a:srcRect/>
          <a:stretch/>
        </p:blipFill>
        <p:spPr>
          <a:xfrm>
            <a:off x="0" y="0"/>
            <a:ext cx="16255999" cy="9144000"/>
          </a:xfrm>
          <a:prstGeom prst="rect">
            <a:avLst/>
          </a:prstGeom>
          <a:noFill/>
          <a:ln>
            <a:noFill/>
          </a:ln>
        </p:spPr>
      </p:pic>
      <p:sp>
        <p:nvSpPr>
          <p:cNvPr id="177" name="Google Shape;177;p1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9" name="Google Shape;189;p17"/>
          <p:cNvPicPr preferRelativeResize="0"/>
          <p:nvPr/>
        </p:nvPicPr>
        <p:blipFill rotWithShape="1">
          <a:blip r:embed="rId3">
            <a:alphaModFix/>
          </a:blip>
          <a:srcRect/>
          <a:stretch/>
        </p:blipFill>
        <p:spPr>
          <a:xfrm>
            <a:off x="752450" y="2249238"/>
            <a:ext cx="4290990" cy="4413372"/>
          </a:xfrm>
          <a:prstGeom prst="rect">
            <a:avLst/>
          </a:prstGeom>
          <a:noFill/>
          <a:ln>
            <a:noFill/>
          </a:ln>
        </p:spPr>
      </p:pic>
      <p:sp>
        <p:nvSpPr>
          <p:cNvPr id="2" name="Text Placeholder 6">
            <a:extLst>
              <a:ext uri="{FF2B5EF4-FFF2-40B4-BE49-F238E27FC236}">
                <a16:creationId xmlns:a16="http://schemas.microsoft.com/office/drawing/2014/main" id="{2190EDBE-42C7-8577-2262-B01D520296F0}"/>
              </a:ext>
            </a:extLst>
          </p:cNvPr>
          <p:cNvSpPr>
            <a:spLocks noGrp="1"/>
          </p:cNvSpPr>
          <p:nvPr>
            <p:ph type="body" sz="quarter" idx="10"/>
          </p:nvPr>
        </p:nvSpPr>
        <p:spPr>
          <a:xfrm>
            <a:off x="5394960" y="1761785"/>
            <a:ext cx="10346786" cy="6260127"/>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38589251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ole-Play Activities">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2444B81E-A7F2-DD03-1F7C-99ED49FAF882}"/>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2" name="Text Placeholder 3">
            <a:extLst>
              <a:ext uri="{FF2B5EF4-FFF2-40B4-BE49-F238E27FC236}">
                <a16:creationId xmlns:a16="http://schemas.microsoft.com/office/drawing/2014/main" id="{8C918EE9-73C7-114C-7405-846E29EB7AEA}"/>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t" anchorCtr="0">
            <a:noAutofit/>
          </a:bodyPr>
          <a:lstStyle>
            <a:lvl1pPr marL="0" indent="0" algn="ctr">
              <a:buFont typeface="Arial" panose="020B0604020202020204" pitchFamily="34" charset="0"/>
              <a:buNone/>
              <a:defRPr lang="en-US" sz="2800" b="1" dirty="0">
                <a:solidFill>
                  <a:schemeClr val="tx1">
                    <a:lumMod val="75000"/>
                    <a:lumOff val="25000"/>
                  </a:schemeClr>
                </a:solidFill>
                <a:latin typeface="Open Sans"/>
                <a:ea typeface="Open Sans"/>
                <a:cs typeface="Open Sans"/>
              </a:defRPr>
            </a:lvl1pPr>
          </a:lstStyle>
          <a:p>
            <a:pPr marL="228600" lvl="0" indent="-228600" algn="ctr"/>
            <a:r>
              <a:rPr lang="en-US"/>
              <a:t>Topic Name</a:t>
            </a:r>
          </a:p>
        </p:txBody>
      </p:sp>
      <p:pic>
        <p:nvPicPr>
          <p:cNvPr id="9" name="Picture 8" descr="A group of people reading books&#10;&#10;Description automatically generated with low confidence">
            <a:extLst>
              <a:ext uri="{FF2B5EF4-FFF2-40B4-BE49-F238E27FC236}">
                <a16:creationId xmlns:a16="http://schemas.microsoft.com/office/drawing/2014/main" id="{F1D10771-AD41-E153-2D96-91B7FA5508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7129" y="2323120"/>
            <a:ext cx="5664389" cy="4497760"/>
          </a:xfrm>
          <a:prstGeom prst="rect">
            <a:avLst/>
          </a:prstGeom>
        </p:spPr>
      </p:pic>
    </p:spTree>
    <p:extLst>
      <p:ext uri="{BB962C8B-B14F-4D97-AF65-F5344CB8AC3E}">
        <p14:creationId xmlns:p14="http://schemas.microsoft.com/office/powerpoint/2010/main" val="270298490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urse-end Project" preserve="1" userDrawn="1">
  <p:cSld name="Course-end Project">
    <p:spTree>
      <p:nvGrpSpPr>
        <p:cNvPr id="1" name="Shape 190"/>
        <p:cNvGrpSpPr/>
        <p:nvPr/>
      </p:nvGrpSpPr>
      <p:grpSpPr>
        <a:xfrm>
          <a:off x="0" y="0"/>
          <a:ext cx="0" cy="0"/>
          <a:chOff x="0" y="0"/>
          <a:chExt cx="0" cy="0"/>
        </a:xfrm>
      </p:grpSpPr>
      <p:pic>
        <p:nvPicPr>
          <p:cNvPr id="191" name="Google Shape;191;p37"/>
          <p:cNvPicPr preferRelativeResize="0"/>
          <p:nvPr/>
        </p:nvPicPr>
        <p:blipFill>
          <a:blip r:embed="rId2"/>
          <a:srcRect/>
          <a:stretch/>
        </p:blipFill>
        <p:spPr>
          <a:xfrm>
            <a:off x="2" y="0"/>
            <a:ext cx="16255996" cy="9143998"/>
          </a:xfrm>
          <a:prstGeom prst="rect">
            <a:avLst/>
          </a:prstGeom>
          <a:noFill/>
          <a:ln>
            <a:noFill/>
          </a:ln>
        </p:spPr>
      </p:pic>
      <p:sp>
        <p:nvSpPr>
          <p:cNvPr id="2" name="Google Shape;177;p17">
            <a:extLst>
              <a:ext uri="{FF2B5EF4-FFF2-40B4-BE49-F238E27FC236}">
                <a16:creationId xmlns:a16="http://schemas.microsoft.com/office/drawing/2014/main" id="{662DC3C5-12CB-1B7D-A0D6-88DA0A6525F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2F575C20-C035-6B61-875E-DFDF9C3950C5}"/>
              </a:ext>
            </a:extLst>
          </p:cNvPr>
          <p:cNvSpPr>
            <a:spLocks noGrp="1"/>
          </p:cNvSpPr>
          <p:nvPr>
            <p:ph type="body" sz="quarter" idx="10"/>
          </p:nvPr>
        </p:nvSpPr>
        <p:spPr>
          <a:xfrm>
            <a:off x="4845052" y="1364776"/>
            <a:ext cx="10303962" cy="6823881"/>
          </a:xfrm>
          <a:prstGeom prst="rect">
            <a:avLst/>
          </a:prstGeom>
        </p:spPr>
        <p:txBody>
          <a:bodyPr/>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7718878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efore the Next Class" preserve="1" userDrawn="1">
  <p:cSld name="Before the Next Class">
    <p:spTree>
      <p:nvGrpSpPr>
        <p:cNvPr id="1" name="Shape 196"/>
        <p:cNvGrpSpPr/>
        <p:nvPr/>
      </p:nvGrpSpPr>
      <p:grpSpPr>
        <a:xfrm>
          <a:off x="0" y="0"/>
          <a:ext cx="0" cy="0"/>
          <a:chOff x="0" y="0"/>
          <a:chExt cx="0" cy="0"/>
        </a:xfrm>
      </p:grpSpPr>
      <p:pic>
        <p:nvPicPr>
          <p:cNvPr id="197" name="Google Shape;197;p40"/>
          <p:cNvPicPr preferRelativeResize="0"/>
          <p:nvPr/>
        </p:nvPicPr>
        <p:blipFill>
          <a:blip r:embed="rId2"/>
          <a:srcRect/>
          <a:stretch/>
        </p:blipFill>
        <p:spPr>
          <a:xfrm>
            <a:off x="0" y="0"/>
            <a:ext cx="16255999" cy="9143999"/>
          </a:xfrm>
          <a:prstGeom prst="rect">
            <a:avLst/>
          </a:prstGeom>
          <a:noFill/>
          <a:ln>
            <a:noFill/>
          </a:ln>
        </p:spPr>
      </p:pic>
      <p:sp>
        <p:nvSpPr>
          <p:cNvPr id="201" name="Google Shape;201;p40"/>
          <p:cNvSpPr/>
          <p:nvPr userDrawn="1"/>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dirty="0">
                <a:solidFill>
                  <a:schemeClr val="tx1">
                    <a:lumMod val="75000"/>
                    <a:lumOff val="25000"/>
                  </a:schemeClr>
                </a:solidFill>
                <a:latin typeface="Open Sans"/>
                <a:ea typeface="Open Sans"/>
                <a:cs typeface="Open Sans"/>
                <a:sym typeface="Open Sans"/>
              </a:rPr>
              <a:t>Before the Next Class</a:t>
            </a:r>
            <a:endParaRPr sz="2800" b="1" dirty="0">
              <a:solidFill>
                <a:schemeClr val="tx1">
                  <a:lumMod val="75000"/>
                  <a:lumOff val="25000"/>
                </a:schemeClr>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9A8AA2E1-D889-F5D4-9C7E-C1EBB432455A}"/>
              </a:ext>
            </a:extLst>
          </p:cNvPr>
          <p:cNvSpPr>
            <a:spLocks noGrp="1"/>
          </p:cNvSpPr>
          <p:nvPr>
            <p:ph type="body" sz="quarter" idx="11"/>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1477371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You Already Know" preserve="1" userDrawn="1">
  <p:cSld name="You Already Know">
    <p:spTree>
      <p:nvGrpSpPr>
        <p:cNvPr id="1" name="Shape 25"/>
        <p:cNvGrpSpPr/>
        <p:nvPr/>
      </p:nvGrpSpPr>
      <p:grpSpPr>
        <a:xfrm>
          <a:off x="0" y="0"/>
          <a:ext cx="0" cy="0"/>
          <a:chOff x="0" y="0"/>
          <a:chExt cx="0" cy="0"/>
        </a:xfrm>
      </p:grpSpPr>
      <p:pic>
        <p:nvPicPr>
          <p:cNvPr id="26" name="Google Shape;26;p24"/>
          <p:cNvPicPr preferRelativeResize="0"/>
          <p:nvPr/>
        </p:nvPicPr>
        <p:blipFill>
          <a:blip r:embed="rId2"/>
          <a:srcRect/>
          <a:stretch/>
        </p:blipFill>
        <p:spPr>
          <a:xfrm>
            <a:off x="0" y="0"/>
            <a:ext cx="16255999" cy="9143999"/>
          </a:xfrm>
          <a:prstGeom prst="rect">
            <a:avLst/>
          </a:prstGeom>
          <a:noFill/>
          <a:ln>
            <a:noFill/>
          </a:ln>
        </p:spPr>
      </p:pic>
      <p:sp>
        <p:nvSpPr>
          <p:cNvPr id="30" name="Google Shape;30;p24"/>
          <p:cNvSpPr/>
          <p:nvPr/>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Open Sans"/>
                <a:ea typeface="Open Sans"/>
                <a:cs typeface="Open Sans"/>
                <a:sym typeface="Open Sans"/>
              </a:rPr>
              <a:t>You Already Know</a:t>
            </a:r>
            <a:endParaRPr sz="1400" b="0" i="0" u="none" strike="noStrike" cap="none" dirty="0">
              <a:solidFill>
                <a:srgbClr val="000000"/>
              </a:solidFill>
              <a:latin typeface="Arial"/>
              <a:ea typeface="Arial"/>
              <a:cs typeface="Arial"/>
              <a:sym typeface="Arial"/>
            </a:endParaRPr>
          </a:p>
        </p:txBody>
      </p:sp>
      <p:sp>
        <p:nvSpPr>
          <p:cNvPr id="2" name="Google Shape;29;p24">
            <a:extLst>
              <a:ext uri="{FF2B5EF4-FFF2-40B4-BE49-F238E27FC236}">
                <a16:creationId xmlns:a16="http://schemas.microsoft.com/office/drawing/2014/main" id="{45805213-5148-C374-0B6A-FBC7DF66B880}"/>
              </a:ext>
            </a:extLst>
          </p:cNvPr>
          <p:cNvSpPr txBox="1">
            <a:spLocks noGrp="1"/>
          </p:cNvSpPr>
          <p:nvPr>
            <p:ph type="body" idx="1"/>
          </p:nvPr>
        </p:nvSpPr>
        <p:spPr>
          <a:xfrm>
            <a:off x="1291858" y="2603120"/>
            <a:ext cx="13696998"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lvl="0" algn="ctr">
              <a:lnSpc>
                <a:spcPct val="115000"/>
              </a:lnSpc>
              <a:spcBef>
                <a:spcPts val="0"/>
              </a:spcBef>
              <a:spcAft>
                <a:spcPts val="0"/>
              </a:spcAft>
              <a:buSzPts val="2800"/>
              <a:buFont typeface="Arial"/>
            </a:pPr>
            <a:endParaRPr/>
          </a:p>
        </p:txBody>
      </p:sp>
      <p:sp>
        <p:nvSpPr>
          <p:cNvPr id="5" name="Google Shape;73;p29">
            <a:extLst>
              <a:ext uri="{FF2B5EF4-FFF2-40B4-BE49-F238E27FC236}">
                <a16:creationId xmlns:a16="http://schemas.microsoft.com/office/drawing/2014/main" id="{A329659F-8931-D1BF-F644-B58CEC7A819F}"/>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999249254"/>
      </p:ext>
    </p:extLst>
  </p:cSld>
  <p:clrMapOvr>
    <a:masterClrMapping/>
  </p:clrMapOvr>
  <p:extLst>
    <p:ext uri="{DCECCB84-F9BA-43D5-87BE-67443E8EF086}">
      <p15:sldGuideLst xmlns:p15="http://schemas.microsoft.com/office/powerpoint/2012/main">
        <p15:guide id="2" pos="5120">
          <p15:clr>
            <a:srgbClr val="00000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at Next?" preserve="1" userDrawn="1">
  <p:cSld name="What Next?">
    <p:spTree>
      <p:nvGrpSpPr>
        <p:cNvPr id="1" name="Shape 202"/>
        <p:cNvGrpSpPr/>
        <p:nvPr/>
      </p:nvGrpSpPr>
      <p:grpSpPr>
        <a:xfrm>
          <a:off x="0" y="0"/>
          <a:ext cx="0" cy="0"/>
          <a:chOff x="0" y="0"/>
          <a:chExt cx="0" cy="0"/>
        </a:xfrm>
      </p:grpSpPr>
      <p:pic>
        <p:nvPicPr>
          <p:cNvPr id="203" name="Google Shape;203;p41"/>
          <p:cNvPicPr preferRelativeResize="0"/>
          <p:nvPr/>
        </p:nvPicPr>
        <p:blipFill>
          <a:blip r:embed="rId2"/>
          <a:srcRect/>
          <a:stretch/>
        </p:blipFill>
        <p:spPr>
          <a:xfrm>
            <a:off x="0" y="0"/>
            <a:ext cx="16255999" cy="9143999"/>
          </a:xfrm>
          <a:prstGeom prst="rect">
            <a:avLst/>
          </a:prstGeom>
          <a:noFill/>
          <a:ln>
            <a:noFill/>
          </a:ln>
        </p:spPr>
      </p:pic>
      <p:sp>
        <p:nvSpPr>
          <p:cNvPr id="207" name="Google Shape;207;p4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dirty="0">
                <a:solidFill>
                  <a:schemeClr val="tx1">
                    <a:lumMod val="75000"/>
                    <a:lumOff val="25000"/>
                  </a:schemeClr>
                </a:solidFill>
                <a:latin typeface="Open Sans"/>
                <a:ea typeface="Open Sans"/>
                <a:cs typeface="Open Sans"/>
                <a:sym typeface="Open Sans"/>
              </a:rPr>
              <a:t>What’s Next?</a:t>
            </a:r>
            <a:endParaRPr sz="2800" b="1" dirty="0">
              <a:solidFill>
                <a:schemeClr val="tx1">
                  <a:lumMod val="75000"/>
                  <a:lumOff val="25000"/>
                </a:schemeClr>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57DB387E-1A29-1EE9-8E02-0C57BA6B68C2}"/>
              </a:ext>
            </a:extLst>
          </p:cNvPr>
          <p:cNvSpPr>
            <a:spLocks noGrp="1"/>
          </p:cNvSpPr>
          <p:nvPr>
            <p:ph type="body" sz="quarter" idx="10"/>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1795630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s_for_whatnext_nextclas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CFEACA45-46CE-3149-F1F8-368C0B35FE06}"/>
              </a:ext>
            </a:extLst>
          </p:cNvPr>
          <p:cNvSpPr>
            <a:spLocks noGrp="1"/>
          </p:cNvSpPr>
          <p:nvPr>
            <p:ph type="body" sz="quarter" idx="13"/>
          </p:nvPr>
        </p:nvSpPr>
        <p:spPr>
          <a:xfrm>
            <a:off x="670649" y="1377162"/>
            <a:ext cx="8439490" cy="6815160"/>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327944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pic>
        <p:nvPicPr>
          <p:cNvPr id="2" name="Picture 1" descr="A screenshot of a computer&#10;&#10;Description automatically generated with medium confidence">
            <a:extLst>
              <a:ext uri="{FF2B5EF4-FFF2-40B4-BE49-F238E27FC236}">
                <a16:creationId xmlns:a16="http://schemas.microsoft.com/office/drawing/2014/main" id="{A9990B93-150F-D7FA-8CDF-816718BCDA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8" name="Google Shape;24;p23">
            <a:extLst>
              <a:ext uri="{FF2B5EF4-FFF2-40B4-BE49-F238E27FC236}">
                <a16:creationId xmlns:a16="http://schemas.microsoft.com/office/drawing/2014/main" id="{CE57947D-DBAC-21DB-73BE-F78F1726973A}"/>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t" anchorCtr="0">
            <a:noAutofit/>
          </a:bodyPr>
          <a:lstStyle>
            <a:lvl1pPr marL="228600" lvl="0" indent="0" algn="ctr">
              <a:lnSpc>
                <a:spcPct val="114000"/>
              </a:lnSpc>
              <a:spcBef>
                <a:spcPts val="1000"/>
              </a:spcBef>
              <a:spcAft>
                <a:spcPts val="0"/>
              </a:spcAft>
              <a:buSzPts val="2800"/>
              <a:buFont typeface="Arial" panose="020B0604020202020204" pitchFamily="34" charset="0"/>
              <a:buNone/>
              <a:defRPr sz="2800" b="1">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42707133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Lesson Name" preserve="1" userDrawn="1">
  <p:cSld name="Lesson Name">
    <p:spTree>
      <p:nvGrpSpPr>
        <p:cNvPr id="1" name="Shape 20"/>
        <p:cNvGrpSpPr/>
        <p:nvPr/>
      </p:nvGrpSpPr>
      <p:grpSpPr>
        <a:xfrm>
          <a:off x="0" y="0"/>
          <a:ext cx="0" cy="0"/>
          <a:chOff x="0" y="0"/>
          <a:chExt cx="0" cy="0"/>
        </a:xfrm>
      </p:grpSpPr>
      <p:pic>
        <p:nvPicPr>
          <p:cNvPr id="21" name="Google Shape;21;p23"/>
          <p:cNvPicPr preferRelativeResize="0"/>
          <p:nvPr/>
        </p:nvPicPr>
        <p:blipFill>
          <a:blip r:embed="rId2"/>
          <a:srcRect/>
          <a:stretch/>
        </p:blipFill>
        <p:spPr>
          <a:xfrm>
            <a:off x="0" y="0"/>
            <a:ext cx="16255999" cy="9143999"/>
          </a:xfrm>
          <a:prstGeom prst="rect">
            <a:avLst/>
          </a:prstGeom>
          <a:noFill/>
          <a:ln>
            <a:noFill/>
          </a:ln>
        </p:spPr>
      </p:pic>
      <p:sp>
        <p:nvSpPr>
          <p:cNvPr id="2" name="Google Shape;24;p23">
            <a:extLst>
              <a:ext uri="{FF2B5EF4-FFF2-40B4-BE49-F238E27FC236}">
                <a16:creationId xmlns:a16="http://schemas.microsoft.com/office/drawing/2014/main" id="{0FE0BEE1-B2B3-D8AE-8B21-7B4BAC91C142}"/>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t" anchorCtr="0">
            <a:noAutofit/>
          </a:bodyPr>
          <a:lstStyle>
            <a:lvl1pPr marL="228600" lvl="0" indent="0" algn="ctr">
              <a:lnSpc>
                <a:spcPct val="114000"/>
              </a:lnSpc>
              <a:spcBef>
                <a:spcPts val="1000"/>
              </a:spcBef>
              <a:spcAft>
                <a:spcPts val="0"/>
              </a:spcAft>
              <a:buSzPts val="2800"/>
              <a:buFont typeface="Arial" panose="020B0604020202020204" pitchFamily="34" charset="0"/>
              <a:buNone/>
              <a:defRPr sz="2800" b="1">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88353212"/>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You Already Know" preserve="1" userDrawn="1">
  <p:cSld name="You Already Know">
    <p:spTree>
      <p:nvGrpSpPr>
        <p:cNvPr id="1" name="Shape 25"/>
        <p:cNvGrpSpPr/>
        <p:nvPr/>
      </p:nvGrpSpPr>
      <p:grpSpPr>
        <a:xfrm>
          <a:off x="0" y="0"/>
          <a:ext cx="0" cy="0"/>
          <a:chOff x="0" y="0"/>
          <a:chExt cx="0" cy="0"/>
        </a:xfrm>
      </p:grpSpPr>
      <p:pic>
        <p:nvPicPr>
          <p:cNvPr id="26" name="Google Shape;26;p24"/>
          <p:cNvPicPr preferRelativeResize="0"/>
          <p:nvPr/>
        </p:nvPicPr>
        <p:blipFill>
          <a:blip r:embed="rId2"/>
          <a:srcRect/>
          <a:stretch/>
        </p:blipFill>
        <p:spPr>
          <a:xfrm>
            <a:off x="0" y="0"/>
            <a:ext cx="16255999" cy="9143999"/>
          </a:xfrm>
          <a:prstGeom prst="rect">
            <a:avLst/>
          </a:prstGeom>
          <a:noFill/>
          <a:ln>
            <a:noFill/>
          </a:ln>
        </p:spPr>
      </p:pic>
      <p:sp>
        <p:nvSpPr>
          <p:cNvPr id="30" name="Google Shape;30;p24"/>
          <p:cNvSpPr/>
          <p:nvPr/>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Open Sans"/>
                <a:ea typeface="Open Sans"/>
                <a:cs typeface="Open Sans"/>
                <a:sym typeface="Open Sans"/>
              </a:rPr>
              <a:t>You Already Know</a:t>
            </a:r>
            <a:endParaRPr sz="1400" b="0" i="0" u="none" strike="noStrike" cap="none" dirty="0">
              <a:solidFill>
                <a:srgbClr val="000000"/>
              </a:solidFill>
              <a:latin typeface="Arial"/>
              <a:ea typeface="Arial"/>
              <a:cs typeface="Arial"/>
              <a:sym typeface="Arial"/>
            </a:endParaRPr>
          </a:p>
        </p:txBody>
      </p:sp>
      <p:sp>
        <p:nvSpPr>
          <p:cNvPr id="2" name="Google Shape;29;p24">
            <a:extLst>
              <a:ext uri="{FF2B5EF4-FFF2-40B4-BE49-F238E27FC236}">
                <a16:creationId xmlns:a16="http://schemas.microsoft.com/office/drawing/2014/main" id="{45805213-5148-C374-0B6A-FBC7DF66B880}"/>
              </a:ext>
            </a:extLst>
          </p:cNvPr>
          <p:cNvSpPr txBox="1">
            <a:spLocks noGrp="1"/>
          </p:cNvSpPr>
          <p:nvPr>
            <p:ph type="body" idx="1"/>
          </p:nvPr>
        </p:nvSpPr>
        <p:spPr>
          <a:xfrm>
            <a:off x="1291858" y="2603120"/>
            <a:ext cx="13696998"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lvl="0" algn="ctr">
              <a:lnSpc>
                <a:spcPct val="115000"/>
              </a:lnSpc>
              <a:spcBef>
                <a:spcPts val="0"/>
              </a:spcBef>
              <a:spcAft>
                <a:spcPts val="0"/>
              </a:spcAft>
              <a:buSzPts val="2800"/>
              <a:buFont typeface="Arial"/>
            </a:pPr>
            <a:endParaRPr/>
          </a:p>
        </p:txBody>
      </p:sp>
      <p:sp>
        <p:nvSpPr>
          <p:cNvPr id="5" name="Google Shape;73;p29">
            <a:extLst>
              <a:ext uri="{FF2B5EF4-FFF2-40B4-BE49-F238E27FC236}">
                <a16:creationId xmlns:a16="http://schemas.microsoft.com/office/drawing/2014/main" id="{A329659F-8931-D1BF-F644-B58CEC7A819F}"/>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1469198325"/>
      </p:ext>
    </p:extLst>
  </p:cSld>
  <p:clrMapOvr>
    <a:masterClrMapping/>
  </p:clrMapOvr>
  <p:extLst>
    <p:ext uri="{DCECCB84-F9BA-43D5-87BE-67443E8EF086}">
      <p15:sldGuideLst xmlns:p15="http://schemas.microsoft.com/office/powerpoint/2012/main">
        <p15:guide id="2" pos="5120">
          <p15:clr>
            <a:srgbClr val="00000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_You_already_know">
    <p:spTree>
      <p:nvGrpSpPr>
        <p:cNvPr id="1" name=""/>
        <p:cNvGrpSpPr/>
        <p:nvPr/>
      </p:nvGrpSpPr>
      <p:grpSpPr>
        <a:xfrm>
          <a:off x="0" y="0"/>
          <a:ext cx="0" cy="0"/>
          <a:chOff x="0" y="0"/>
          <a:chExt cx="0" cy="0"/>
        </a:xfrm>
      </p:grpSpPr>
      <p:pic>
        <p:nvPicPr>
          <p:cNvPr id="3" name="Google Shape;26;p24">
            <a:extLst>
              <a:ext uri="{FF2B5EF4-FFF2-40B4-BE49-F238E27FC236}">
                <a16:creationId xmlns:a16="http://schemas.microsoft.com/office/drawing/2014/main" id="{6F1C32AD-6E65-45D9-86A4-DCDE0D32768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4" name="Google Shape;30;p24">
            <a:extLst>
              <a:ext uri="{FF2B5EF4-FFF2-40B4-BE49-F238E27FC236}">
                <a16:creationId xmlns:a16="http://schemas.microsoft.com/office/drawing/2014/main" id="{26A301A2-0292-1A51-1C40-16AB99F30AB7}"/>
              </a:ext>
            </a:extLst>
          </p:cNvPr>
          <p:cNvSpPr/>
          <p:nvPr userDrawn="1"/>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Open Sans"/>
                <a:ea typeface="Open Sans"/>
                <a:cs typeface="Open Sans"/>
                <a:sym typeface="Open Sans"/>
              </a:rPr>
              <a:t>You Already Know</a:t>
            </a:r>
            <a:endParaRPr sz="1400" b="0" i="0" u="none" strike="noStrike" cap="none" dirty="0">
              <a:solidFill>
                <a:srgbClr val="000000"/>
              </a:solidFill>
              <a:latin typeface="Arial"/>
              <a:ea typeface="Arial"/>
              <a:cs typeface="Arial"/>
              <a:sym typeface="Arial"/>
            </a:endParaRPr>
          </a:p>
        </p:txBody>
      </p:sp>
      <p:sp>
        <p:nvSpPr>
          <p:cNvPr id="2" name="Text Placeholder 4">
            <a:extLst>
              <a:ext uri="{FF2B5EF4-FFF2-40B4-BE49-F238E27FC236}">
                <a16:creationId xmlns:a16="http://schemas.microsoft.com/office/drawing/2014/main" id="{80BBD519-6780-E29A-51F9-BC84AACECBB8}"/>
              </a:ext>
            </a:extLst>
          </p:cNvPr>
          <p:cNvSpPr>
            <a:spLocks noGrp="1"/>
          </p:cNvSpPr>
          <p:nvPr>
            <p:ph type="body" sz="quarter" idx="13"/>
          </p:nvPr>
        </p:nvSpPr>
        <p:spPr>
          <a:xfrm>
            <a:off x="1250783" y="1512887"/>
            <a:ext cx="13732042" cy="6618287"/>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471662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Recap" preserve="1" userDrawn="1">
  <p:cSld name="Recap">
    <p:spTree>
      <p:nvGrpSpPr>
        <p:cNvPr id="1" name="Shape 31"/>
        <p:cNvGrpSpPr/>
        <p:nvPr/>
      </p:nvGrpSpPr>
      <p:grpSpPr>
        <a:xfrm>
          <a:off x="0" y="0"/>
          <a:ext cx="0" cy="0"/>
          <a:chOff x="0" y="0"/>
          <a:chExt cx="0" cy="0"/>
        </a:xfrm>
      </p:grpSpPr>
      <p:pic>
        <p:nvPicPr>
          <p:cNvPr id="32" name="Google Shape;32;p25"/>
          <p:cNvPicPr preferRelativeResize="0"/>
          <p:nvPr/>
        </p:nvPicPr>
        <p:blipFill>
          <a:blip r:embed="rId2"/>
          <a:srcRect/>
          <a:stretch/>
        </p:blipFill>
        <p:spPr>
          <a:xfrm>
            <a:off x="0" y="0"/>
            <a:ext cx="16255999" cy="9143999"/>
          </a:xfrm>
          <a:prstGeom prst="rect">
            <a:avLst/>
          </a:prstGeom>
          <a:noFill/>
          <a:ln>
            <a:noFill/>
          </a:ln>
        </p:spPr>
      </p:pic>
      <p:pic>
        <p:nvPicPr>
          <p:cNvPr id="33" name="Google Shape;33;p25"/>
          <p:cNvPicPr preferRelativeResize="0"/>
          <p:nvPr/>
        </p:nvPicPr>
        <p:blipFill rotWithShape="1">
          <a:blip r:embed="rId3"/>
          <a:srcRect/>
          <a:stretch/>
        </p:blipFill>
        <p:spPr>
          <a:xfrm>
            <a:off x="0" y="0"/>
            <a:ext cx="16256000" cy="9144000"/>
          </a:xfrm>
          <a:prstGeom prst="rect">
            <a:avLst/>
          </a:prstGeom>
        </p:spPr>
      </p:pic>
      <p:sp>
        <p:nvSpPr>
          <p:cNvPr id="36" name="Google Shape;36;p25"/>
          <p:cNvSpPr/>
          <p:nvPr/>
        </p:nvSpPr>
        <p:spPr>
          <a:xfrm>
            <a:off x="352712" y="438867"/>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Open Sans"/>
                <a:ea typeface="Open Sans"/>
                <a:cs typeface="Open Sans"/>
                <a:sym typeface="Open Sans"/>
              </a:rPr>
              <a:t>Recap</a:t>
            </a:r>
            <a:endParaRPr sz="1400" b="0" i="0" u="none" strike="noStrike" cap="none" dirty="0">
              <a:solidFill>
                <a:srgbClr val="000000"/>
              </a:solidFill>
              <a:latin typeface="Arial"/>
              <a:ea typeface="Arial"/>
              <a:cs typeface="Arial"/>
              <a:sym typeface="Arial"/>
            </a:endParaRPr>
          </a:p>
        </p:txBody>
      </p:sp>
      <p:sp>
        <p:nvSpPr>
          <p:cNvPr id="12" name="Google Shape;73;p29">
            <a:extLst>
              <a:ext uri="{FF2B5EF4-FFF2-40B4-BE49-F238E27FC236}">
                <a16:creationId xmlns:a16="http://schemas.microsoft.com/office/drawing/2014/main" id="{BA8E9C16-575E-F214-D660-349F8CD58800}"/>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13" name="Google Shape;29;p24">
            <a:extLst>
              <a:ext uri="{FF2B5EF4-FFF2-40B4-BE49-F238E27FC236}">
                <a16:creationId xmlns:a16="http://schemas.microsoft.com/office/drawing/2014/main" id="{A8352C58-E1B7-7AF5-20DA-4A18ECBF310C}"/>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Tree>
    <p:extLst>
      <p:ext uri="{BB962C8B-B14F-4D97-AF65-F5344CB8AC3E}">
        <p14:creationId xmlns:p14="http://schemas.microsoft.com/office/powerpoint/2010/main" val="4247429372"/>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A day in the life" preserve="1" userDrawn="1">
  <p:cSld name="A day in the life">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CB03379F-6615-3946-F3DC-84DD58EC0F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6255999" cy="9143999"/>
          </a:xfrm>
          <a:prstGeom prst="rect">
            <a:avLst/>
          </a:prstGeom>
        </p:spPr>
      </p:pic>
      <p:sp>
        <p:nvSpPr>
          <p:cNvPr id="6" name="Google Shape;73;p29">
            <a:extLst>
              <a:ext uri="{FF2B5EF4-FFF2-40B4-BE49-F238E27FC236}">
                <a16:creationId xmlns:a16="http://schemas.microsoft.com/office/drawing/2014/main" id="{47D8B3EC-6FC1-1D8C-89C7-6C535510F2DE}"/>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7" name="Google Shape;29;p24">
            <a:extLst>
              <a:ext uri="{FF2B5EF4-FFF2-40B4-BE49-F238E27FC236}">
                <a16:creationId xmlns:a16="http://schemas.microsoft.com/office/drawing/2014/main" id="{1D6B2300-6D1F-B115-8FF6-63B469079D08}"/>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2" name="Google Shape;62;p29">
            <a:extLst>
              <a:ext uri="{FF2B5EF4-FFF2-40B4-BE49-F238E27FC236}">
                <a16:creationId xmlns:a16="http://schemas.microsoft.com/office/drawing/2014/main" id="{A8ED1C70-09C3-3416-0187-C1611F8017B4}"/>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466640917"/>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_for_Aday_Recap">
    <p:spTree>
      <p:nvGrpSpPr>
        <p:cNvPr id="1" name=""/>
        <p:cNvGrpSpPr/>
        <p:nvPr/>
      </p:nvGrpSpPr>
      <p:grpSpPr>
        <a:xfrm>
          <a:off x="0" y="0"/>
          <a:ext cx="0" cy="0"/>
          <a:chOff x="0" y="0"/>
          <a:chExt cx="0" cy="0"/>
        </a:xfrm>
      </p:grpSpPr>
      <p:sp>
        <p:nvSpPr>
          <p:cNvPr id="11" name="Google Shape;73;p29">
            <a:extLst>
              <a:ext uri="{FF2B5EF4-FFF2-40B4-BE49-F238E27FC236}">
                <a16:creationId xmlns:a16="http://schemas.microsoft.com/office/drawing/2014/main" id="{B3939B18-51C6-B760-9847-DBF969067996}"/>
              </a:ext>
            </a:extLst>
          </p:cNvPr>
          <p:cNvSpPr txBox="1">
            <a:spLocks noGrp="1"/>
          </p:cNvSpPr>
          <p:nvPr>
            <p:ph type="body" idx="10"/>
          </p:nvPr>
        </p:nvSpPr>
        <p:spPr>
          <a:xfrm>
            <a:off x="844889" y="1512833"/>
            <a:ext cx="10807533" cy="903776"/>
          </a:xfrm>
          <a:prstGeom prst="rect">
            <a:avLst/>
          </a:prstGeom>
        </p:spPr>
        <p:txBody>
          <a:bodyPr vert="horz" lIns="91440" tIns="45720" rIns="91440" bIns="45720" rtlCol="0">
            <a:normAutofit/>
          </a:bodyPr>
          <a:lstStyle>
            <a:lvl1pPr marL="0" indent="0">
              <a:buFont typeface="Arial" panose="020B0604020202020204" pitchFamily="34" charset="0"/>
              <a:buNone/>
              <a:defRPr dirty="0"/>
            </a:lvl1pPr>
          </a:lstStyle>
          <a:p>
            <a:pPr marL="228600" lvl="0" indent="-228600"/>
            <a:endParaRPr/>
          </a:p>
        </p:txBody>
      </p:sp>
      <p:sp>
        <p:nvSpPr>
          <p:cNvPr id="5" name="Text Placeholder 4">
            <a:extLst>
              <a:ext uri="{FF2B5EF4-FFF2-40B4-BE49-F238E27FC236}">
                <a16:creationId xmlns:a16="http://schemas.microsoft.com/office/drawing/2014/main" id="{964B5EF1-B91C-9C3A-2571-75C7A1B0B8AF}"/>
              </a:ext>
            </a:extLst>
          </p:cNvPr>
          <p:cNvSpPr>
            <a:spLocks noGrp="1"/>
          </p:cNvSpPr>
          <p:nvPr>
            <p:ph type="body" sz="quarter" idx="12"/>
          </p:nvPr>
        </p:nvSpPr>
        <p:spPr>
          <a:xfrm>
            <a:off x="844550" y="2603500"/>
            <a:ext cx="10807700" cy="5538468"/>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90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Learning Objectives" preserve="1" userDrawn="1">
  <p:cSld name="Learning Objectives">
    <p:spTree>
      <p:nvGrpSpPr>
        <p:cNvPr id="1" name="Shape 44"/>
        <p:cNvGrpSpPr/>
        <p:nvPr/>
      </p:nvGrpSpPr>
      <p:grpSpPr>
        <a:xfrm>
          <a:off x="0" y="0"/>
          <a:ext cx="0" cy="0"/>
          <a:chOff x="0" y="0"/>
          <a:chExt cx="0" cy="0"/>
        </a:xfrm>
      </p:grpSpPr>
      <p:pic>
        <p:nvPicPr>
          <p:cNvPr id="45" name="Google Shape;45;p27"/>
          <p:cNvPicPr preferRelativeResize="0">
            <a:picLocks noGrp="1" noRot="1" noMove="1" noResize="1" noEditPoints="1" noAdjustHandles="1" noChangeArrowheads="1" noChangeShapeType="1" noCrop="1"/>
          </p:cNvPicPr>
          <p:nvPr/>
        </p:nvPicPr>
        <p:blipFill>
          <a:blip r:embed="rId2"/>
          <a:srcRect/>
          <a:stretch/>
        </p:blipFill>
        <p:spPr>
          <a:xfrm>
            <a:off x="0" y="0"/>
            <a:ext cx="16255999" cy="9143999"/>
          </a:xfrm>
          <a:prstGeom prst="rect">
            <a:avLst/>
          </a:prstGeom>
        </p:spPr>
      </p:pic>
      <p:sp>
        <p:nvSpPr>
          <p:cNvPr id="47" name="Google Shape;47;p27"/>
          <p:cNvSpPr>
            <a:spLocks noGrp="1" noRot="1" noMove="1" noResize="1" noEditPoints="1" noAdjustHandles="1" noChangeArrowheads="1" noChangeShapeType="1"/>
          </p:cNvSpPr>
          <p:nvPr/>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dirty="0">
                <a:solidFill>
                  <a:srgbClr val="3F3F3F"/>
                </a:solidFill>
                <a:latin typeface="Open Sans"/>
                <a:ea typeface="Open Sans"/>
                <a:cs typeface="Open Sans"/>
                <a:sym typeface="Open Sans"/>
              </a:rPr>
              <a:t>Learning Objectives</a:t>
            </a:r>
            <a:endParaRPr sz="1400" b="0" i="0" u="none" strike="noStrike" cap="none" dirty="0">
              <a:solidFill>
                <a:srgbClr val="000000"/>
              </a:solidFill>
              <a:latin typeface="Arial"/>
              <a:ea typeface="Arial"/>
              <a:cs typeface="Arial"/>
              <a:sym typeface="Arial"/>
            </a:endParaRPr>
          </a:p>
        </p:txBody>
      </p:sp>
      <p:sp>
        <p:nvSpPr>
          <p:cNvPr id="53" name="Google Shape;53;p27"/>
          <p:cNvSpPr>
            <a:spLocks noGrp="1" noRot="1" noMove="1" noResize="1" noEditPoints="1" noAdjustHandles="1" noChangeArrowheads="1" noChangeShapeType="1"/>
          </p:cNvSpPr>
          <p:nvPr/>
        </p:nvSpPr>
        <p:spPr>
          <a:xfrm>
            <a:off x="718944" y="193364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By the end of this lesson, you will be able to:</a:t>
            </a:r>
            <a:endParaRPr dirty="0"/>
          </a:p>
        </p:txBody>
      </p:sp>
      <p:sp>
        <p:nvSpPr>
          <p:cNvPr id="5" name="Brandline_LVC">
            <a:extLst>
              <a:ext uri="{FF2B5EF4-FFF2-40B4-BE49-F238E27FC236}">
                <a16:creationId xmlns:a16="http://schemas.microsoft.com/office/drawing/2014/main" id="{78567AD7-7BF8-45E8-DB3F-F2D6FE361A28}"/>
              </a:ext>
            </a:extLst>
          </p:cNvPr>
          <p:cNvSpPr>
            <a:spLocks noGrp="1" noRot="1" noMove="1" noResize="1" noEditPoints="1" noAdjustHandles="1" noChangeArrowheads="1" noChangeShapeType="1"/>
          </p:cNvSpPr>
          <p:nvPr userDrawn="1"/>
        </p:nvSpPr>
        <p:spPr>
          <a:xfrm>
            <a:off x="2967652" y="837660"/>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4">
            <a:extLst>
              <a:ext uri="{FF2B5EF4-FFF2-40B4-BE49-F238E27FC236}">
                <a16:creationId xmlns:a16="http://schemas.microsoft.com/office/drawing/2014/main" id="{6384E7AB-95CF-3870-72EE-80D1C6CB172C}"/>
              </a:ext>
            </a:extLst>
          </p:cNvPr>
          <p:cNvSpPr>
            <a:spLocks noGrp="1"/>
          </p:cNvSpPr>
          <p:nvPr>
            <p:ph type="body" sz="quarter" idx="11" hasCustomPrompt="1"/>
          </p:nvPr>
        </p:nvSpPr>
        <p:spPr>
          <a:xfrm>
            <a:off x="1332875" y="2758746"/>
            <a:ext cx="9036000" cy="1011600"/>
          </a:xfrm>
        </p:spPr>
        <p:txBody>
          <a:bodyPr vert="horz" lIns="91440" tIns="45720" rIns="91440" bIns="45720" rtlCol="0" anchor="t">
            <a:normAutofit/>
          </a:bodyPr>
          <a:lstStyle>
            <a:lvl1pPr marL="0" indent="0">
              <a:buNone/>
              <a:defRPr lang="en-GB" dirty="0"/>
            </a:lvl1pPr>
          </a:lstStyle>
          <a:p>
            <a:pPr marL="228600" lvl="0" indent="-228600">
              <a:spcBef>
                <a:spcPts val="0"/>
              </a:spcBef>
            </a:pPr>
            <a:r>
              <a:rPr lang="en-GB"/>
              <a:t>Click to add text</a:t>
            </a:r>
          </a:p>
        </p:txBody>
      </p:sp>
      <p:sp>
        <p:nvSpPr>
          <p:cNvPr id="7" name="Text Placeholder 4">
            <a:extLst>
              <a:ext uri="{FF2B5EF4-FFF2-40B4-BE49-F238E27FC236}">
                <a16:creationId xmlns:a16="http://schemas.microsoft.com/office/drawing/2014/main" id="{50792C23-1841-F349-D944-8E77CAED48FD}"/>
              </a:ext>
            </a:extLst>
          </p:cNvPr>
          <p:cNvSpPr>
            <a:spLocks noGrp="1"/>
          </p:cNvSpPr>
          <p:nvPr>
            <p:ph type="body" sz="quarter" idx="12" hasCustomPrompt="1"/>
          </p:nvPr>
        </p:nvSpPr>
        <p:spPr>
          <a:xfrm>
            <a:off x="1332356" y="3558751"/>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sp>
        <p:nvSpPr>
          <p:cNvPr id="8" name="Text Placeholder 4">
            <a:extLst>
              <a:ext uri="{FF2B5EF4-FFF2-40B4-BE49-F238E27FC236}">
                <a16:creationId xmlns:a16="http://schemas.microsoft.com/office/drawing/2014/main" id="{7746234C-6D4D-7050-90E1-5A68C852394F}"/>
              </a:ext>
            </a:extLst>
          </p:cNvPr>
          <p:cNvSpPr>
            <a:spLocks noGrp="1"/>
          </p:cNvSpPr>
          <p:nvPr>
            <p:ph type="body" sz="quarter" idx="13" hasCustomPrompt="1"/>
          </p:nvPr>
        </p:nvSpPr>
        <p:spPr>
          <a:xfrm>
            <a:off x="1331837" y="4383470"/>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sp>
        <p:nvSpPr>
          <p:cNvPr id="9" name="Text Placeholder 4">
            <a:extLst>
              <a:ext uri="{FF2B5EF4-FFF2-40B4-BE49-F238E27FC236}">
                <a16:creationId xmlns:a16="http://schemas.microsoft.com/office/drawing/2014/main" id="{DF9AB914-01CE-78D6-02EB-58EA39C5A159}"/>
              </a:ext>
            </a:extLst>
          </p:cNvPr>
          <p:cNvSpPr>
            <a:spLocks noGrp="1"/>
          </p:cNvSpPr>
          <p:nvPr>
            <p:ph type="body" sz="quarter" idx="14" hasCustomPrompt="1"/>
          </p:nvPr>
        </p:nvSpPr>
        <p:spPr>
          <a:xfrm>
            <a:off x="1332873" y="5195833"/>
            <a:ext cx="9034445" cy="1010072"/>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grpSp>
        <p:nvGrpSpPr>
          <p:cNvPr id="13" name="Group 12" hidden="1">
            <a:extLst>
              <a:ext uri="{FF2B5EF4-FFF2-40B4-BE49-F238E27FC236}">
                <a16:creationId xmlns:a16="http://schemas.microsoft.com/office/drawing/2014/main" id="{16B8C86D-690C-8679-0C89-F4D009576CAF}"/>
              </a:ext>
            </a:extLst>
          </p:cNvPr>
          <p:cNvGrpSpPr>
            <a:grpSpLocks/>
          </p:cNvGrpSpPr>
          <p:nvPr userDrawn="1"/>
        </p:nvGrpSpPr>
        <p:grpSpPr>
          <a:xfrm>
            <a:off x="1239953" y="642551"/>
            <a:ext cx="4011669" cy="4670397"/>
            <a:chOff x="1239953" y="642551"/>
            <a:chExt cx="4011669" cy="4670397"/>
          </a:xfrm>
        </p:grpSpPr>
        <p:sp>
          <p:nvSpPr>
            <p:cNvPr id="2" name="Rectangle 1">
              <a:extLst>
                <a:ext uri="{FF2B5EF4-FFF2-40B4-BE49-F238E27FC236}">
                  <a16:creationId xmlns:a16="http://schemas.microsoft.com/office/drawing/2014/main" id="{1DB747F5-5266-DDBF-8B8B-6AF78984F4A6}"/>
                </a:ext>
              </a:extLst>
            </p:cNvPr>
            <p:cNvSpPr>
              <a:spLocks/>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FFF687B-5B53-6973-9596-70BBBD72EE56}"/>
                </a:ext>
              </a:extLst>
            </p:cNvPr>
            <p:cNvSpPr>
              <a:spLocks/>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452DB3C-19AB-7AF5-B459-CAF2AF2C0973}"/>
                </a:ext>
              </a:extLst>
            </p:cNvPr>
            <p:cNvSpPr>
              <a:spLocks/>
            </p:cNvSpPr>
            <p:nvPr userDrawn="1"/>
          </p:nvSpPr>
          <p:spPr>
            <a:xfrm>
              <a:off x="1332872" y="309446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4C3C8E8-C94E-EE19-7794-FFC583E56915}"/>
                </a:ext>
              </a:extLst>
            </p:cNvPr>
            <p:cNvSpPr>
              <a:spLocks/>
            </p:cNvSpPr>
            <p:nvPr userDrawn="1"/>
          </p:nvSpPr>
          <p:spPr>
            <a:xfrm>
              <a:off x="1332872" y="390312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0958B4A-72D3-24FF-4B57-C742B90B61FC}"/>
                </a:ext>
              </a:extLst>
            </p:cNvPr>
            <p:cNvSpPr>
              <a:spLocks/>
            </p:cNvSpPr>
            <p:nvPr userDrawn="1"/>
          </p:nvSpPr>
          <p:spPr>
            <a:xfrm>
              <a:off x="1332872" y="4718948"/>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9041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You_already_know">
    <p:spTree>
      <p:nvGrpSpPr>
        <p:cNvPr id="1" name=""/>
        <p:cNvGrpSpPr/>
        <p:nvPr/>
      </p:nvGrpSpPr>
      <p:grpSpPr>
        <a:xfrm>
          <a:off x="0" y="0"/>
          <a:ext cx="0" cy="0"/>
          <a:chOff x="0" y="0"/>
          <a:chExt cx="0" cy="0"/>
        </a:xfrm>
      </p:grpSpPr>
      <p:pic>
        <p:nvPicPr>
          <p:cNvPr id="3" name="Google Shape;26;p24">
            <a:extLst>
              <a:ext uri="{FF2B5EF4-FFF2-40B4-BE49-F238E27FC236}">
                <a16:creationId xmlns:a16="http://schemas.microsoft.com/office/drawing/2014/main" id="{6F1C32AD-6E65-45D9-86A4-DCDE0D32768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4" name="Google Shape;30;p24">
            <a:extLst>
              <a:ext uri="{FF2B5EF4-FFF2-40B4-BE49-F238E27FC236}">
                <a16:creationId xmlns:a16="http://schemas.microsoft.com/office/drawing/2014/main" id="{26A301A2-0292-1A51-1C40-16AB99F30AB7}"/>
              </a:ext>
            </a:extLst>
          </p:cNvPr>
          <p:cNvSpPr/>
          <p:nvPr userDrawn="1"/>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Open Sans"/>
                <a:ea typeface="Open Sans"/>
                <a:cs typeface="Open Sans"/>
                <a:sym typeface="Open Sans"/>
              </a:rPr>
              <a:t>You Already Know</a:t>
            </a:r>
            <a:endParaRPr sz="1400" b="0" i="0" u="none" strike="noStrike" cap="none" dirty="0">
              <a:solidFill>
                <a:srgbClr val="000000"/>
              </a:solidFill>
              <a:latin typeface="Arial"/>
              <a:ea typeface="Arial"/>
              <a:cs typeface="Arial"/>
              <a:sym typeface="Arial"/>
            </a:endParaRPr>
          </a:p>
        </p:txBody>
      </p:sp>
      <p:sp>
        <p:nvSpPr>
          <p:cNvPr id="2" name="Text Placeholder 4">
            <a:extLst>
              <a:ext uri="{FF2B5EF4-FFF2-40B4-BE49-F238E27FC236}">
                <a16:creationId xmlns:a16="http://schemas.microsoft.com/office/drawing/2014/main" id="{80BBD519-6780-E29A-51F9-BC84AACECBB8}"/>
              </a:ext>
            </a:extLst>
          </p:cNvPr>
          <p:cNvSpPr>
            <a:spLocks noGrp="1"/>
          </p:cNvSpPr>
          <p:nvPr>
            <p:ph type="body" sz="quarter" idx="13"/>
          </p:nvPr>
        </p:nvSpPr>
        <p:spPr>
          <a:xfrm>
            <a:off x="1250783" y="1512887"/>
            <a:ext cx="13732042" cy="6618287"/>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343129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opic Name" preserve="1" userDrawn="1">
  <p:cSld name="Topic Name">
    <p:spTree>
      <p:nvGrpSpPr>
        <p:cNvPr id="1" name="Shape 54"/>
        <p:cNvGrpSpPr/>
        <p:nvPr/>
      </p:nvGrpSpPr>
      <p:grpSpPr>
        <a:xfrm>
          <a:off x="0" y="0"/>
          <a:ext cx="0" cy="0"/>
          <a:chOff x="0" y="0"/>
          <a:chExt cx="0" cy="0"/>
        </a:xfrm>
      </p:grpSpPr>
      <p:pic>
        <p:nvPicPr>
          <p:cNvPr id="55" name="Google Shape;55;p28"/>
          <p:cNvPicPr preferRelativeResize="0"/>
          <p:nvPr/>
        </p:nvPicPr>
        <p:blipFill>
          <a:blip r:embed="rId2"/>
          <a:srcRect/>
          <a:stretch/>
        </p:blipFill>
        <p:spPr>
          <a:xfrm>
            <a:off x="0" y="0"/>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0" lvl="0" indent="0" algn="ctr">
              <a:lnSpc>
                <a:spcPct val="114000"/>
              </a:lnSpc>
              <a:spcBef>
                <a:spcPts val="0"/>
              </a:spcBef>
              <a:spcAft>
                <a:spcPts val="0"/>
              </a:spcAft>
              <a:buSzPts val="2800"/>
              <a:buNone/>
              <a:defRPr sz="2800" b="1" i="0" u="none" strike="noStrike" cap="none">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13294236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Slide" preserve="1" userDrawn="1">
  <p:cSld name="Content Slide">
    <p:spTree>
      <p:nvGrpSpPr>
        <p:cNvPr id="1" name="Shape 59"/>
        <p:cNvGrpSpPr/>
        <p:nvPr/>
      </p:nvGrpSpPr>
      <p:grpSpPr>
        <a:xfrm>
          <a:off x="0" y="0"/>
          <a:ext cx="0" cy="0"/>
          <a:chOff x="0" y="0"/>
          <a:chExt cx="0" cy="0"/>
        </a:xfrm>
      </p:grpSpPr>
      <p:pic>
        <p:nvPicPr>
          <p:cNvPr id="60" name="Google Shape;60;p29"/>
          <p:cNvPicPr preferRelativeResize="0"/>
          <p:nvPr/>
        </p:nvPicPr>
        <p:blipFill>
          <a:blip r:embed="rId2"/>
          <a:srcRect/>
          <a:stretch/>
        </p:blipFill>
        <p:spPr>
          <a:xfrm>
            <a:off x="0" y="0"/>
            <a:ext cx="16255999" cy="9143999"/>
          </a:xfrm>
          <a:prstGeom prst="rect">
            <a:avLst/>
          </a:prstGeom>
          <a:noFill/>
          <a:ln>
            <a:noFill/>
          </a:ln>
        </p:spPr>
      </p:pic>
      <p:sp>
        <p:nvSpPr>
          <p:cNvPr id="2" name="Google Shape;29;p24">
            <a:extLst>
              <a:ext uri="{FF2B5EF4-FFF2-40B4-BE49-F238E27FC236}">
                <a16:creationId xmlns:a16="http://schemas.microsoft.com/office/drawing/2014/main" id="{9DE67C09-DDD5-F518-3695-E699DFE5CC4F}"/>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rgbClr val="3F3F3F"/>
                </a:solidFill>
                <a:latin typeface="Open Sans"/>
                <a:ea typeface="Open Sans"/>
                <a:cs typeface="Open Sans"/>
              </a:defRPr>
            </a:lvl1pPr>
          </a:lstStyle>
          <a:p>
            <a:pPr marL="342900" lvl="0" indent="-342900" algn="ctr">
              <a:lnSpc>
                <a:spcPct val="115000"/>
              </a:lnSpc>
            </a:pPr>
            <a:endParaRPr/>
          </a:p>
        </p:txBody>
      </p:sp>
      <p:sp>
        <p:nvSpPr>
          <p:cNvPr id="3" name="Google Shape;73;p29">
            <a:extLst>
              <a:ext uri="{FF2B5EF4-FFF2-40B4-BE49-F238E27FC236}">
                <a16:creationId xmlns:a16="http://schemas.microsoft.com/office/drawing/2014/main" id="{38354FE8-D9C0-5D1E-6102-5F329424ACA2}"/>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62;p29">
            <a:extLst>
              <a:ext uri="{FF2B5EF4-FFF2-40B4-BE49-F238E27FC236}">
                <a16:creationId xmlns:a16="http://schemas.microsoft.com/office/drawing/2014/main" id="{AB337D6E-8449-CC57-E216-03FFF7FCAE69}"/>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3073574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ullet_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F32A8D92-D03F-CBD0-6218-23FF67B0B49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15" name="Google Shape;73;p29">
            <a:extLst>
              <a:ext uri="{FF2B5EF4-FFF2-40B4-BE49-F238E27FC236}">
                <a16:creationId xmlns:a16="http://schemas.microsoft.com/office/drawing/2014/main" id="{E6FEAC37-04A1-A80A-3380-E02111EDE62B}"/>
              </a:ext>
            </a:extLst>
          </p:cNvPr>
          <p:cNvSpPr txBox="1">
            <a:spLocks noGrp="1"/>
          </p:cNvSpPr>
          <p:nvPr>
            <p:ph type="body" idx="10"/>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pic>
        <p:nvPicPr>
          <p:cNvPr id="2" name="Picture 1" descr="A picture containing colorfulness, pattern, rectangle, screenshot&#10;&#10;Description automatically generated">
            <a:extLst>
              <a:ext uri="{FF2B5EF4-FFF2-40B4-BE49-F238E27FC236}">
                <a16:creationId xmlns:a16="http://schemas.microsoft.com/office/drawing/2014/main" id="{CE904573-2F71-0E73-120D-C3CFB365EE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897196"/>
            <a:ext cx="1219478" cy="7291461"/>
          </a:xfrm>
          <a:prstGeom prst="rect">
            <a:avLst/>
          </a:prstGeom>
        </p:spPr>
      </p:pic>
      <p:sp>
        <p:nvSpPr>
          <p:cNvPr id="6" name="Text Placeholder 4">
            <a:extLst>
              <a:ext uri="{FF2B5EF4-FFF2-40B4-BE49-F238E27FC236}">
                <a16:creationId xmlns:a16="http://schemas.microsoft.com/office/drawing/2014/main" id="{F3E84CA6-4EC8-7CAF-7B14-1E891A95D9DF}"/>
              </a:ext>
            </a:extLst>
          </p:cNvPr>
          <p:cNvSpPr>
            <a:spLocks noGrp="1"/>
          </p:cNvSpPr>
          <p:nvPr>
            <p:ph type="body" sz="quarter" idx="13"/>
          </p:nvPr>
        </p:nvSpPr>
        <p:spPr>
          <a:xfrm>
            <a:off x="1285825" y="2612636"/>
            <a:ext cx="13697000" cy="5517901"/>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
        <p:nvSpPr>
          <p:cNvPr id="7" name="Google Shape;62;p29">
            <a:extLst>
              <a:ext uri="{FF2B5EF4-FFF2-40B4-BE49-F238E27FC236}">
                <a16:creationId xmlns:a16="http://schemas.microsoft.com/office/drawing/2014/main" id="{AC975B08-1151-8CCE-4012-72257845E88A}"/>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9239766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Knowledge Check " preserve="1">
  <p:cSld name="Knowledge Check ">
    <p:spTree>
      <p:nvGrpSpPr>
        <p:cNvPr id="1" name="Shape 74"/>
        <p:cNvGrpSpPr/>
        <p:nvPr/>
      </p:nvGrpSpPr>
      <p:grpSpPr>
        <a:xfrm>
          <a:off x="0" y="0"/>
          <a:ext cx="0" cy="0"/>
          <a:chOff x="0" y="0"/>
          <a:chExt cx="0" cy="0"/>
        </a:xfrm>
      </p:grpSpPr>
      <p:pic>
        <p:nvPicPr>
          <p:cNvPr id="2" name="Google Shape;75;p30">
            <a:extLst>
              <a:ext uri="{FF2B5EF4-FFF2-40B4-BE49-F238E27FC236}">
                <a16:creationId xmlns:a16="http://schemas.microsoft.com/office/drawing/2014/main" id="{DBF002C0-AEB4-C534-B92D-91D67E6C1306}"/>
              </a:ext>
            </a:extLst>
          </p:cNvPr>
          <p:cNvPicPr preferRelativeResize="0"/>
          <p:nvPr userDrawn="1"/>
        </p:nvPicPr>
        <p:blipFill>
          <a:blip r:embed="rId2"/>
          <a:srcRect/>
          <a:stretch/>
        </p:blipFill>
        <p:spPr>
          <a:xfrm>
            <a:off x="0" y="0"/>
            <a:ext cx="16255998" cy="9143998"/>
          </a:xfrm>
          <a:prstGeom prst="rect">
            <a:avLst/>
          </a:prstGeom>
          <a:noFill/>
          <a:ln>
            <a:noFill/>
          </a:ln>
        </p:spPr>
      </p:pic>
      <p:pic>
        <p:nvPicPr>
          <p:cNvPr id="4" name="Picture 3" descr="A picture containing arrow&#10;&#10;Description automatically generated">
            <a:extLst>
              <a:ext uri="{FF2B5EF4-FFF2-40B4-BE49-F238E27FC236}">
                <a16:creationId xmlns:a16="http://schemas.microsoft.com/office/drawing/2014/main" id="{72D68FFF-4E46-2E6B-67FA-3692374CF001}"/>
              </a:ext>
            </a:extLst>
          </p:cNvPr>
          <p:cNvPicPr>
            <a:picLocks noChangeAspect="1"/>
          </p:cNvPicPr>
          <p:nvPr userDrawn="1"/>
        </p:nvPicPr>
        <p:blipFill>
          <a:blip r:embed="rId3"/>
          <a:stretch>
            <a:fillRect/>
          </a:stretch>
        </p:blipFill>
        <p:spPr>
          <a:xfrm>
            <a:off x="0" y="0"/>
            <a:ext cx="16256000" cy="9144000"/>
          </a:xfrm>
          <a:prstGeom prst="rect">
            <a:avLst/>
          </a:prstGeom>
        </p:spPr>
      </p:pic>
      <p:sp>
        <p:nvSpPr>
          <p:cNvPr id="3" name="Google Shape;77;p30">
            <a:extLst>
              <a:ext uri="{FF2B5EF4-FFF2-40B4-BE49-F238E27FC236}">
                <a16:creationId xmlns:a16="http://schemas.microsoft.com/office/drawing/2014/main" id="{6A084776-D363-88F2-5A8F-FF2A63DFFD9D}"/>
              </a:ext>
            </a:extLst>
          </p:cNvPr>
          <p:cNvSpPr/>
          <p:nvPr userDrawn="1"/>
        </p:nvSpPr>
        <p:spPr>
          <a:xfrm>
            <a:off x="8955907"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panose="020B0604020202020204" pitchFamily="34" charset="0"/>
              <a:buNone/>
            </a:pPr>
            <a:r>
              <a:rPr lang="en-US" sz="2800" b="1" i="0" u="none" strike="noStrike" cap="none" dirty="0">
                <a:solidFill>
                  <a:srgbClr val="404040"/>
                </a:solidFill>
                <a:latin typeface="Open Sans"/>
                <a:ea typeface="Open Sans"/>
                <a:cs typeface="Open Sans"/>
                <a:sym typeface="Open Sans"/>
              </a:rPr>
              <a:t>Knowledge Check</a:t>
            </a:r>
            <a:endParaRPr sz="1400" b="0" i="0" u="none" strike="noStrike" cap="none" dirty="0">
              <a:solidFill>
                <a:srgbClr val="404040"/>
              </a:solidFill>
              <a:latin typeface="Arial"/>
              <a:ea typeface="Arial"/>
              <a:cs typeface="Arial"/>
              <a:sym typeface="Arial"/>
            </a:endParaRPr>
          </a:p>
        </p:txBody>
      </p:sp>
    </p:spTree>
    <p:extLst>
      <p:ext uri="{BB962C8B-B14F-4D97-AF65-F5344CB8AC3E}">
        <p14:creationId xmlns:p14="http://schemas.microsoft.com/office/powerpoint/2010/main" val="35061689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CCF119B-BE71-CB96-2E2D-4D70E3379D0F}"/>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Box">
            <a:extLst>
              <a:ext uri="{FF2B5EF4-FFF2-40B4-BE49-F238E27FC236}">
                <a16:creationId xmlns:a16="http://schemas.microsoft.com/office/drawing/2014/main" id="{E7B51B66-9EEF-5EF8-EAC3-1AA2FA35C688}"/>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KT_Text">
            <a:extLst>
              <a:ext uri="{FF2B5EF4-FFF2-40B4-BE49-F238E27FC236}">
                <a16:creationId xmlns:a16="http://schemas.microsoft.com/office/drawing/2014/main" id="{9E09D2CD-8815-6873-76A0-750613A9B008}"/>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6" name="Rec_Box">
            <a:extLst>
              <a:ext uri="{FF2B5EF4-FFF2-40B4-BE49-F238E27FC236}">
                <a16:creationId xmlns:a16="http://schemas.microsoft.com/office/drawing/2014/main" id="{0E9A9157-9B5D-B020-50FD-5C124440F36A}"/>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
            <a:extLst>
              <a:ext uri="{FF2B5EF4-FFF2-40B4-BE49-F238E27FC236}">
                <a16:creationId xmlns:a16="http://schemas.microsoft.com/office/drawing/2014/main" id="{FDF40B25-39B3-30ED-29BE-9F1AD527FCE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A.</a:t>
            </a:r>
          </a:p>
        </p:txBody>
      </p:sp>
      <p:sp>
        <p:nvSpPr>
          <p:cNvPr id="8" name="Opt_A">
            <a:extLst>
              <a:ext uri="{FF2B5EF4-FFF2-40B4-BE49-F238E27FC236}">
                <a16:creationId xmlns:a16="http://schemas.microsoft.com/office/drawing/2014/main" id="{2FFD20E1-904E-7B1C-E7A2-1A99877EE0D7}"/>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
            <a:extLst>
              <a:ext uri="{FF2B5EF4-FFF2-40B4-BE49-F238E27FC236}">
                <a16:creationId xmlns:a16="http://schemas.microsoft.com/office/drawing/2014/main" id="{DB253624-90B8-4C2B-CA21-11904E51AA4D}"/>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B.</a:t>
            </a:r>
          </a:p>
        </p:txBody>
      </p:sp>
      <p:sp>
        <p:nvSpPr>
          <p:cNvPr id="10" name="Opt_B">
            <a:extLst>
              <a:ext uri="{FF2B5EF4-FFF2-40B4-BE49-F238E27FC236}">
                <a16:creationId xmlns:a16="http://schemas.microsoft.com/office/drawing/2014/main" id="{497E5D63-1C02-9A8F-6921-B4CF2B94E4A1}"/>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1" name="C">
            <a:extLst>
              <a:ext uri="{FF2B5EF4-FFF2-40B4-BE49-F238E27FC236}">
                <a16:creationId xmlns:a16="http://schemas.microsoft.com/office/drawing/2014/main" id="{92E01BA2-8854-8B22-5E3B-BD48CB6419FD}"/>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C.</a:t>
            </a:r>
          </a:p>
        </p:txBody>
      </p:sp>
      <p:sp>
        <p:nvSpPr>
          <p:cNvPr id="12" name="Opt_C">
            <a:extLst>
              <a:ext uri="{FF2B5EF4-FFF2-40B4-BE49-F238E27FC236}">
                <a16:creationId xmlns:a16="http://schemas.microsoft.com/office/drawing/2014/main" id="{231483CE-CEF9-6644-5D62-34D212C6AC67}"/>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D">
            <a:extLst>
              <a:ext uri="{FF2B5EF4-FFF2-40B4-BE49-F238E27FC236}">
                <a16:creationId xmlns:a16="http://schemas.microsoft.com/office/drawing/2014/main" id="{29F7EC89-820C-671D-8F62-46D0543D5E13}"/>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D.</a:t>
            </a:r>
          </a:p>
        </p:txBody>
      </p:sp>
      <p:sp>
        <p:nvSpPr>
          <p:cNvPr id="14" name="Opt_D">
            <a:extLst>
              <a:ext uri="{FF2B5EF4-FFF2-40B4-BE49-F238E27FC236}">
                <a16:creationId xmlns:a16="http://schemas.microsoft.com/office/drawing/2014/main" id="{D10DFBE0-864B-7031-13FD-BF42F6452ABB}"/>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Q">
            <a:extLst>
              <a:ext uri="{FF2B5EF4-FFF2-40B4-BE49-F238E27FC236}">
                <a16:creationId xmlns:a16="http://schemas.microsoft.com/office/drawing/2014/main" id="{48CDC350-FF9D-82C7-1731-756BBBD2CE0D}"/>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lvl1pPr>
          </a:lstStyle>
          <a:p>
            <a:pPr lvl="0"/>
            <a:r>
              <a:rPr lang="en-GB"/>
              <a:t>Click to add text</a:t>
            </a:r>
            <a:endParaRPr lang="en-US"/>
          </a:p>
        </p:txBody>
      </p:sp>
      <p:sp>
        <p:nvSpPr>
          <p:cNvPr id="2" name="Q_No">
            <a:extLst>
              <a:ext uri="{FF2B5EF4-FFF2-40B4-BE49-F238E27FC236}">
                <a16:creationId xmlns:a16="http://schemas.microsoft.com/office/drawing/2014/main" id="{60E48CF6-ADFB-CA4C-5E8B-AE3CD5F217B1}"/>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11292256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es_Ans_IS">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EF08981F-95F3-6867-209A-E2A49BEB7AC3}"/>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C5585E79-E8D7-0597-1980-9449B5FE0292}"/>
              </a:ext>
            </a:extLst>
          </p:cNvPr>
          <p:cNvSpPr txBox="1"/>
          <p:nvPr userDrawn="1"/>
        </p:nvSpPr>
        <p:spPr>
          <a:xfrm>
            <a:off x="670034" y="7369706"/>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3F3F3F"/>
                </a:solidFill>
                <a:latin typeface="Open Sans"/>
                <a:ea typeface="Open Sans"/>
                <a:cs typeface="Open Sans"/>
                <a:sym typeface="Open Sans"/>
              </a:rPr>
              <a:t>The correct answer is</a:t>
            </a:r>
            <a:endParaRPr sz="1400" b="0" i="0" u="none" strike="noStrike" cap="none" dirty="0">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55D1669A-D9BB-F86C-6916-C74581CEC093}"/>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25B26E89-236B-925D-2F8A-FDAD4518B1D0}"/>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FE57084E-D5CD-4D1D-AD6B-B0A29FBA4D52}"/>
              </a:ext>
            </a:extLst>
          </p:cNvPr>
          <p:cNvSpPr>
            <a:spLocks noGrp="1"/>
          </p:cNvSpPr>
          <p:nvPr>
            <p:ph type="body" sz="quarter" idx="18" hasCustomPrompt="1"/>
          </p:nvPr>
        </p:nvSpPr>
        <p:spPr>
          <a:xfrm>
            <a:off x="3251201" y="7277661"/>
            <a:ext cx="8834438"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7CBBC3EA-7B88-E6C6-BE6B-D41D2C647AAB}"/>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CDEDD483-9F61-36CD-8536-63FB8C1D1DC9}"/>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KT_Text">
            <a:extLst>
              <a:ext uri="{FF2B5EF4-FFF2-40B4-BE49-F238E27FC236}">
                <a16:creationId xmlns:a16="http://schemas.microsoft.com/office/drawing/2014/main" id="{BA405B45-EFAB-0D57-ADA9-DD1F4FD2F9B7}"/>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C6D60610-3ED0-B3DE-F0C6-1E2E0C6FC1CE}"/>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D">
            <a:extLst>
              <a:ext uri="{FF2B5EF4-FFF2-40B4-BE49-F238E27FC236}">
                <a16:creationId xmlns:a16="http://schemas.microsoft.com/office/drawing/2014/main" id="{C6A04807-31DA-6E4E-AAB1-C5EB073355C4}"/>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D.</a:t>
            </a:r>
          </a:p>
        </p:txBody>
      </p:sp>
      <p:sp>
        <p:nvSpPr>
          <p:cNvPr id="16" name="C">
            <a:extLst>
              <a:ext uri="{FF2B5EF4-FFF2-40B4-BE49-F238E27FC236}">
                <a16:creationId xmlns:a16="http://schemas.microsoft.com/office/drawing/2014/main" id="{19EED400-005F-8BFC-0381-17F5410E8424}"/>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C.</a:t>
            </a:r>
          </a:p>
        </p:txBody>
      </p:sp>
      <p:sp>
        <p:nvSpPr>
          <p:cNvPr id="14" name="B">
            <a:extLst>
              <a:ext uri="{FF2B5EF4-FFF2-40B4-BE49-F238E27FC236}">
                <a16:creationId xmlns:a16="http://schemas.microsoft.com/office/drawing/2014/main" id="{21CD75C6-F639-739D-B089-020EF5CBFA3A}"/>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B.</a:t>
            </a:r>
          </a:p>
        </p:txBody>
      </p:sp>
      <p:sp>
        <p:nvSpPr>
          <p:cNvPr id="12" name="A">
            <a:extLst>
              <a:ext uri="{FF2B5EF4-FFF2-40B4-BE49-F238E27FC236}">
                <a16:creationId xmlns:a16="http://schemas.microsoft.com/office/drawing/2014/main" id="{76DB4DA8-CC10-506C-D27B-9B1CE227D9B0}"/>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A.</a:t>
            </a:r>
          </a:p>
        </p:txBody>
      </p:sp>
      <p:sp>
        <p:nvSpPr>
          <p:cNvPr id="19" name="Opt_D">
            <a:extLst>
              <a:ext uri="{FF2B5EF4-FFF2-40B4-BE49-F238E27FC236}">
                <a16:creationId xmlns:a16="http://schemas.microsoft.com/office/drawing/2014/main" id="{F320B7DB-043B-B1AC-2976-FCB6609BE238}"/>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7" name="Opt_C">
            <a:extLst>
              <a:ext uri="{FF2B5EF4-FFF2-40B4-BE49-F238E27FC236}">
                <a16:creationId xmlns:a16="http://schemas.microsoft.com/office/drawing/2014/main" id="{DF544E43-096D-AD15-9CFA-70A320AE0272}"/>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Opt_B">
            <a:extLst>
              <a:ext uri="{FF2B5EF4-FFF2-40B4-BE49-F238E27FC236}">
                <a16:creationId xmlns:a16="http://schemas.microsoft.com/office/drawing/2014/main" id="{0969321A-3DCC-F52F-8C1B-6E04397531A7}"/>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Opt_A">
            <a:extLst>
              <a:ext uri="{FF2B5EF4-FFF2-40B4-BE49-F238E27FC236}">
                <a16:creationId xmlns:a16="http://schemas.microsoft.com/office/drawing/2014/main" id="{5A890064-C69C-0664-8FC1-9D4423FC9A3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1" name="Q">
            <a:extLst>
              <a:ext uri="{FF2B5EF4-FFF2-40B4-BE49-F238E27FC236}">
                <a16:creationId xmlns:a16="http://schemas.microsoft.com/office/drawing/2014/main" id="{8B96215F-FF61-9AD3-5B66-650C7AFE975B}"/>
              </a:ext>
            </a:extLst>
          </p:cNvPr>
          <p:cNvSpPr>
            <a:spLocks noGrp="1"/>
          </p:cNvSpPr>
          <p:nvPr>
            <p:ph type="body" sz="quarter" idx="10"/>
          </p:nvPr>
        </p:nvSpPr>
        <p:spPr>
          <a:xfrm>
            <a:off x="2966241" y="586375"/>
            <a:ext cx="12408327" cy="1434832"/>
          </a:xfrm>
        </p:spPr>
        <p:txBody>
          <a:bodyPr vert="horz" lIns="91440" tIns="45720" rIns="91440" bIns="45720" rtlCol="0" anchor="ctr">
            <a:normAutofit/>
          </a:bodyPr>
          <a:lstStyle>
            <a:lvl1pPr marL="0" indent="0">
              <a:buNone/>
              <a:defRPr lang="en-US" b="1" dirty="0"/>
            </a:lvl1pPr>
          </a:lstStyle>
          <a:p>
            <a:pPr marL="228600" lvl="0" indent="-228600">
              <a:spcBef>
                <a:spcPts val="0"/>
              </a:spcBef>
            </a:pPr>
            <a:endParaRPr lang="en-US"/>
          </a:p>
        </p:txBody>
      </p:sp>
      <p:sp>
        <p:nvSpPr>
          <p:cNvPr id="2" name="Q_No">
            <a:extLst>
              <a:ext uri="{FF2B5EF4-FFF2-40B4-BE49-F238E27FC236}">
                <a16:creationId xmlns:a16="http://schemas.microsoft.com/office/drawing/2014/main" id="{478376F7-6761-F612-87E3-8A171B46CBEA}"/>
              </a:ext>
            </a:extLst>
          </p:cNvPr>
          <p:cNvSpPr>
            <a:spLocks noGrp="1"/>
          </p:cNvSpPr>
          <p:nvPr>
            <p:ph type="body" sz="quarter" idx="19"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3423095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es_Ans_Are">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F8347C9-CC7D-0DF8-C02A-47B5723D8572}"/>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06DF12F7-7FC3-A6A0-1F9D-2B31AAB76C62}"/>
              </a:ext>
            </a:extLst>
          </p:cNvPr>
          <p:cNvSpPr txBox="1"/>
          <p:nvPr userDrawn="1"/>
        </p:nvSpPr>
        <p:spPr>
          <a:xfrm>
            <a:off x="670034" y="7369706"/>
            <a:ext cx="291342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3F3F3F"/>
                </a:solidFill>
                <a:latin typeface="Open Sans"/>
                <a:ea typeface="Open Sans"/>
                <a:cs typeface="Open Sans"/>
                <a:sym typeface="Open Sans"/>
              </a:rPr>
              <a:t>The correct answer are</a:t>
            </a:r>
            <a:endParaRPr sz="1400" b="0" i="0" u="none" strike="noStrike" cap="none" dirty="0">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B75A6E75-5672-578C-B075-BA07AABDEC08}"/>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B67B1844-0936-2346-DC2D-072812F8FF82}"/>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505D6B31-CF67-8AE8-6D6C-1AE10E434FE3}"/>
              </a:ext>
            </a:extLst>
          </p:cNvPr>
          <p:cNvSpPr>
            <a:spLocks noGrp="1"/>
          </p:cNvSpPr>
          <p:nvPr>
            <p:ph type="body" sz="quarter" idx="18" hasCustomPrompt="1"/>
          </p:nvPr>
        </p:nvSpPr>
        <p:spPr>
          <a:xfrm>
            <a:off x="3484605" y="7277661"/>
            <a:ext cx="8601033"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2AA669A4-854E-BC52-A6EB-CEC258CCD135}"/>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4ADF7E3A-81A0-2B00-A3DE-320BBA3EAADC}"/>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KT_Text">
            <a:extLst>
              <a:ext uri="{FF2B5EF4-FFF2-40B4-BE49-F238E27FC236}">
                <a16:creationId xmlns:a16="http://schemas.microsoft.com/office/drawing/2014/main" id="{65E260BD-9AEB-3002-A10D-0ED784F237CC}"/>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667E1C0D-1A8F-3FEE-62D2-1CF59B597F36}"/>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
            <a:extLst>
              <a:ext uri="{FF2B5EF4-FFF2-40B4-BE49-F238E27FC236}">
                <a16:creationId xmlns:a16="http://schemas.microsoft.com/office/drawing/2014/main" id="{A40B7AF7-3696-C4FB-D945-5436FC8398C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A.</a:t>
            </a:r>
          </a:p>
        </p:txBody>
      </p:sp>
      <p:sp>
        <p:nvSpPr>
          <p:cNvPr id="13" name="Opt_A">
            <a:extLst>
              <a:ext uri="{FF2B5EF4-FFF2-40B4-BE49-F238E27FC236}">
                <a16:creationId xmlns:a16="http://schemas.microsoft.com/office/drawing/2014/main" id="{1494EC36-DEF5-5104-F8EA-E3D4B2BBD8E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4" name="B">
            <a:extLst>
              <a:ext uri="{FF2B5EF4-FFF2-40B4-BE49-F238E27FC236}">
                <a16:creationId xmlns:a16="http://schemas.microsoft.com/office/drawing/2014/main" id="{9AFF282F-7CD2-660E-F6FB-6A6841171D6F}"/>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B.</a:t>
            </a:r>
          </a:p>
        </p:txBody>
      </p:sp>
      <p:sp>
        <p:nvSpPr>
          <p:cNvPr id="15" name="Opt_B">
            <a:extLst>
              <a:ext uri="{FF2B5EF4-FFF2-40B4-BE49-F238E27FC236}">
                <a16:creationId xmlns:a16="http://schemas.microsoft.com/office/drawing/2014/main" id="{01ADAF17-D7DF-669F-96A4-A5A66652F7E4}"/>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6" name="C">
            <a:extLst>
              <a:ext uri="{FF2B5EF4-FFF2-40B4-BE49-F238E27FC236}">
                <a16:creationId xmlns:a16="http://schemas.microsoft.com/office/drawing/2014/main" id="{E0054334-AE0D-D3F5-C186-9EAB001CEBAA}"/>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C.</a:t>
            </a:r>
          </a:p>
        </p:txBody>
      </p:sp>
      <p:sp>
        <p:nvSpPr>
          <p:cNvPr id="17" name="Opt_C">
            <a:extLst>
              <a:ext uri="{FF2B5EF4-FFF2-40B4-BE49-F238E27FC236}">
                <a16:creationId xmlns:a16="http://schemas.microsoft.com/office/drawing/2014/main" id="{98DDCBFB-B945-8ADF-F3B2-02F8E9E10B08}"/>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8" name="D">
            <a:extLst>
              <a:ext uri="{FF2B5EF4-FFF2-40B4-BE49-F238E27FC236}">
                <a16:creationId xmlns:a16="http://schemas.microsoft.com/office/drawing/2014/main" id="{A5C29CAE-D65C-162C-E28E-5C00B6BF49E6}"/>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D.</a:t>
            </a:r>
          </a:p>
        </p:txBody>
      </p:sp>
      <p:sp>
        <p:nvSpPr>
          <p:cNvPr id="19" name="Opt_D">
            <a:extLst>
              <a:ext uri="{FF2B5EF4-FFF2-40B4-BE49-F238E27FC236}">
                <a16:creationId xmlns:a16="http://schemas.microsoft.com/office/drawing/2014/main" id="{787DB315-5654-6FF4-4775-BE435BA1CC23}"/>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0" name="Q">
            <a:extLst>
              <a:ext uri="{FF2B5EF4-FFF2-40B4-BE49-F238E27FC236}">
                <a16:creationId xmlns:a16="http://schemas.microsoft.com/office/drawing/2014/main" id="{CEA2BD72-C1DD-4B25-C5E5-D6139517C0DF}"/>
              </a:ext>
            </a:extLst>
          </p:cNvPr>
          <p:cNvSpPr>
            <a:spLocks noGrp="1"/>
          </p:cNvSpPr>
          <p:nvPr>
            <p:ph type="body" sz="quarter" idx="11" hasCustomPrompt="1"/>
          </p:nvPr>
        </p:nvSpPr>
        <p:spPr>
          <a:xfrm>
            <a:off x="2967015" y="588622"/>
            <a:ext cx="12401573" cy="1430338"/>
          </a:xfrm>
        </p:spPr>
        <p:txBody>
          <a:bodyPr anchor="ctr"/>
          <a:lstStyle>
            <a:lvl1pPr marL="0" indent="0">
              <a:lnSpc>
                <a:spcPct val="114000"/>
              </a:lnSpc>
              <a:spcBef>
                <a:spcPts val="0"/>
              </a:spcBef>
              <a:buNone/>
              <a:defRPr b="1"/>
            </a:lvl1pPr>
          </a:lstStyle>
          <a:p>
            <a:pPr lvl="0"/>
            <a:r>
              <a:rPr lang="en-GB"/>
              <a:t>Click to add text</a:t>
            </a:r>
            <a:endParaRPr lang="en-US"/>
          </a:p>
        </p:txBody>
      </p:sp>
      <p:sp>
        <p:nvSpPr>
          <p:cNvPr id="2" name="Q_No">
            <a:extLst>
              <a:ext uri="{FF2B5EF4-FFF2-40B4-BE49-F238E27FC236}">
                <a16:creationId xmlns:a16="http://schemas.microsoft.com/office/drawing/2014/main" id="{CFDB5F30-1443-61A1-5CA2-AB7E885C4956}"/>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3166770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Key Takeaways" preserve="1" userDrawn="1">
  <p:cSld name="Key Takeaways">
    <p:spTree>
      <p:nvGrpSpPr>
        <p:cNvPr id="1" name="Shape 129"/>
        <p:cNvGrpSpPr/>
        <p:nvPr/>
      </p:nvGrpSpPr>
      <p:grpSpPr>
        <a:xfrm>
          <a:off x="0" y="0"/>
          <a:ext cx="0" cy="0"/>
          <a:chOff x="0" y="0"/>
          <a:chExt cx="0" cy="0"/>
        </a:xfrm>
      </p:grpSpPr>
      <p:pic>
        <p:nvPicPr>
          <p:cNvPr id="130" name="Google Shape;130;p33"/>
          <p:cNvPicPr preferRelativeResize="0"/>
          <p:nvPr/>
        </p:nvPicPr>
        <p:blipFill>
          <a:blip r:embed="rId2"/>
          <a:srcRect/>
          <a:stretch/>
        </p:blipFill>
        <p:spPr>
          <a:xfrm>
            <a:off x="0" y="0"/>
            <a:ext cx="16255999" cy="9143999"/>
          </a:xfrm>
          <a:prstGeom prst="rect">
            <a:avLst/>
          </a:prstGeom>
          <a:noFill/>
          <a:ln>
            <a:noFill/>
          </a:ln>
        </p:spPr>
      </p:pic>
      <p:sp>
        <p:nvSpPr>
          <p:cNvPr id="2" name="Google Shape;47;p27">
            <a:extLst>
              <a:ext uri="{FF2B5EF4-FFF2-40B4-BE49-F238E27FC236}">
                <a16:creationId xmlns:a16="http://schemas.microsoft.com/office/drawing/2014/main" id="{DFADBA2E-0E91-C8B8-3A16-37E16A8024BC}"/>
              </a:ext>
            </a:extLst>
          </p:cNvPr>
          <p:cNvSpPr/>
          <p:nvPr userDrawn="1"/>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rgbClr val="3F3F3F"/>
                </a:solidFill>
                <a:latin typeface="Open Sans"/>
                <a:ea typeface="Open Sans"/>
                <a:cs typeface="Open Sans"/>
                <a:sym typeface="Open Sans"/>
              </a:rPr>
              <a:t>Key Takeaways</a:t>
            </a:r>
            <a:endParaRPr lang="en-US" sz="1400" b="0" i="0" u="none" strike="noStrike" cap="none" dirty="0">
              <a:solidFill>
                <a:srgbClr val="000000"/>
              </a:solidFill>
              <a:latin typeface="Arial"/>
              <a:ea typeface="Arial"/>
              <a:cs typeface="Arial"/>
              <a:sym typeface="Arial"/>
            </a:endParaRPr>
          </a:p>
        </p:txBody>
      </p:sp>
      <p:sp>
        <p:nvSpPr>
          <p:cNvPr id="4" name="Brandline_LVC">
            <a:extLst>
              <a:ext uri="{FF2B5EF4-FFF2-40B4-BE49-F238E27FC236}">
                <a16:creationId xmlns:a16="http://schemas.microsoft.com/office/drawing/2014/main" id="{F274DB65-9471-8FF1-5F67-3A8B02FBF3BD}"/>
              </a:ext>
            </a:extLst>
          </p:cNvPr>
          <p:cNvSpPr/>
          <p:nvPr userDrawn="1"/>
        </p:nvSpPr>
        <p:spPr>
          <a:xfrm>
            <a:off x="3468553" y="837660"/>
            <a:ext cx="337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4">
            <a:extLst>
              <a:ext uri="{FF2B5EF4-FFF2-40B4-BE49-F238E27FC236}">
                <a16:creationId xmlns:a16="http://schemas.microsoft.com/office/drawing/2014/main" id="{96AF3B2F-06F8-C0B9-F594-763BF82CAEE1}"/>
              </a:ext>
            </a:extLst>
          </p:cNvPr>
          <p:cNvSpPr>
            <a:spLocks noGrp="1"/>
          </p:cNvSpPr>
          <p:nvPr>
            <p:ph type="body" sz="quarter" idx="15" hasCustomPrompt="1"/>
          </p:nvPr>
        </p:nvSpPr>
        <p:spPr>
          <a:xfrm>
            <a:off x="1332875" y="1967907"/>
            <a:ext cx="9036000" cy="1011600"/>
          </a:xfrm>
        </p:spPr>
        <p:txBody>
          <a:bodyPr vert="horz" lIns="91440" tIns="45720" rIns="91440" bIns="45720" rtlCol="0" anchor="t">
            <a:normAutofit/>
          </a:bodyPr>
          <a:lstStyle>
            <a:lvl1pPr marL="0" indent="0">
              <a:buNone/>
              <a:defRPr lang="en-GB" dirty="0"/>
            </a:lvl1pPr>
          </a:lstStyle>
          <a:p>
            <a:pPr marL="228600" lvl="0" indent="-228600">
              <a:spcBef>
                <a:spcPts val="0"/>
              </a:spcBef>
            </a:pPr>
            <a:r>
              <a:rPr lang="en-GB"/>
              <a:t>Click to add text</a:t>
            </a:r>
          </a:p>
        </p:txBody>
      </p:sp>
      <p:sp>
        <p:nvSpPr>
          <p:cNvPr id="5" name="Text Placeholder 4">
            <a:extLst>
              <a:ext uri="{FF2B5EF4-FFF2-40B4-BE49-F238E27FC236}">
                <a16:creationId xmlns:a16="http://schemas.microsoft.com/office/drawing/2014/main" id="{887B16BD-1678-AAEB-705C-ACC6F4E638BB}"/>
              </a:ext>
            </a:extLst>
          </p:cNvPr>
          <p:cNvSpPr>
            <a:spLocks noGrp="1"/>
          </p:cNvSpPr>
          <p:nvPr>
            <p:ph type="body" sz="quarter" idx="16" hasCustomPrompt="1"/>
          </p:nvPr>
        </p:nvSpPr>
        <p:spPr>
          <a:xfrm>
            <a:off x="1332356" y="2755555"/>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sp>
        <p:nvSpPr>
          <p:cNvPr id="6" name="Text Placeholder 4">
            <a:extLst>
              <a:ext uri="{FF2B5EF4-FFF2-40B4-BE49-F238E27FC236}">
                <a16:creationId xmlns:a16="http://schemas.microsoft.com/office/drawing/2014/main" id="{9DA0B994-BAF5-3871-1AE2-2955090941D6}"/>
              </a:ext>
            </a:extLst>
          </p:cNvPr>
          <p:cNvSpPr>
            <a:spLocks noGrp="1"/>
          </p:cNvSpPr>
          <p:nvPr>
            <p:ph type="body" sz="quarter" idx="17" hasCustomPrompt="1"/>
          </p:nvPr>
        </p:nvSpPr>
        <p:spPr>
          <a:xfrm>
            <a:off x="1331837" y="3567917"/>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sp>
        <p:nvSpPr>
          <p:cNvPr id="7" name="Text Placeholder 4">
            <a:extLst>
              <a:ext uri="{FF2B5EF4-FFF2-40B4-BE49-F238E27FC236}">
                <a16:creationId xmlns:a16="http://schemas.microsoft.com/office/drawing/2014/main" id="{9153C8D8-C81D-C688-AD6D-054C831ED8FF}"/>
              </a:ext>
            </a:extLst>
          </p:cNvPr>
          <p:cNvSpPr>
            <a:spLocks noGrp="1"/>
          </p:cNvSpPr>
          <p:nvPr>
            <p:ph type="body" sz="quarter" idx="18" hasCustomPrompt="1"/>
          </p:nvPr>
        </p:nvSpPr>
        <p:spPr>
          <a:xfrm>
            <a:off x="1332873" y="4392637"/>
            <a:ext cx="9034445" cy="1010072"/>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grpSp>
        <p:nvGrpSpPr>
          <p:cNvPr id="23" name="Group 22" hidden="1">
            <a:extLst>
              <a:ext uri="{FF2B5EF4-FFF2-40B4-BE49-F238E27FC236}">
                <a16:creationId xmlns:a16="http://schemas.microsoft.com/office/drawing/2014/main" id="{7D3CB7FC-1EE6-F753-459E-16D565CC72D5}"/>
              </a:ext>
            </a:extLst>
          </p:cNvPr>
          <p:cNvGrpSpPr>
            <a:grpSpLocks noGrp="1" noUngrp="1" noRot="1" noMove="1" noResize="1"/>
          </p:cNvGrpSpPr>
          <p:nvPr userDrawn="1"/>
        </p:nvGrpSpPr>
        <p:grpSpPr>
          <a:xfrm>
            <a:off x="1239953" y="642551"/>
            <a:ext cx="4011669" cy="4670397"/>
            <a:chOff x="1239953" y="642551"/>
            <a:chExt cx="4011669" cy="4670397"/>
          </a:xfrm>
        </p:grpSpPr>
        <p:sp>
          <p:nvSpPr>
            <p:cNvPr id="24" name="Rectangle 23">
              <a:extLst>
                <a:ext uri="{FF2B5EF4-FFF2-40B4-BE49-F238E27FC236}">
                  <a16:creationId xmlns:a16="http://schemas.microsoft.com/office/drawing/2014/main" id="{7938B2B5-F7D2-93C4-4B9B-2A8705CFBB0D}"/>
                </a:ext>
              </a:extLst>
            </p:cNvPr>
            <p:cNvSpPr>
              <a:spLocks noGrp="1" noRot="1" noMove="1" noResize="1" noEditPoints="1" noAdjustHandles="1" noChangeArrowheads="1" noChangeShapeType="1"/>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C60516D-1A86-E05D-CDB5-234F5B190421}"/>
                </a:ext>
              </a:extLst>
            </p:cNvPr>
            <p:cNvSpPr>
              <a:spLocks noGrp="1" noRot="1" noMove="1" noResize="1" noEditPoints="1" noAdjustHandles="1" noChangeArrowheads="1" noChangeShapeType="1"/>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1049D24-171C-A4CE-5C84-362BCAE9D2EF}"/>
                </a:ext>
              </a:extLst>
            </p:cNvPr>
            <p:cNvSpPr>
              <a:spLocks noGrp="1" noRot="1" noMove="1" noResize="1" noEditPoints="1" noAdjustHandles="1" noChangeArrowheads="1" noChangeShapeType="1"/>
            </p:cNvSpPr>
            <p:nvPr userDrawn="1"/>
          </p:nvSpPr>
          <p:spPr>
            <a:xfrm>
              <a:off x="1332872" y="309446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EB4E1D9-0180-437B-334A-07F7823362C0}"/>
                </a:ext>
              </a:extLst>
            </p:cNvPr>
            <p:cNvSpPr>
              <a:spLocks noGrp="1" noRot="1" noMove="1" noResize="1" noEditPoints="1" noAdjustHandles="1" noChangeArrowheads="1" noChangeShapeType="1"/>
            </p:cNvSpPr>
            <p:nvPr userDrawn="1"/>
          </p:nvSpPr>
          <p:spPr>
            <a:xfrm>
              <a:off x="1332872" y="390312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0CFBF9F-0A86-F779-0E1B-EE628909727A}"/>
                </a:ext>
              </a:extLst>
            </p:cNvPr>
            <p:cNvSpPr>
              <a:spLocks noGrp="1" noRot="1" noMove="1" noResize="1" noEditPoints="1" noAdjustHandles="1" noChangeArrowheads="1" noChangeShapeType="1"/>
            </p:cNvSpPr>
            <p:nvPr userDrawn="1"/>
          </p:nvSpPr>
          <p:spPr>
            <a:xfrm>
              <a:off x="1332872" y="4718948"/>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331594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ssisted Practice">
    <p:spTree>
      <p:nvGrpSpPr>
        <p:cNvPr id="1" name=""/>
        <p:cNvGrpSpPr/>
        <p:nvPr/>
      </p:nvGrpSpPr>
      <p:grpSpPr>
        <a:xfrm>
          <a:off x="0" y="0"/>
          <a:ext cx="0" cy="0"/>
          <a:chOff x="0" y="0"/>
          <a:chExt cx="0" cy="0"/>
        </a:xfrm>
      </p:grpSpPr>
      <p:pic>
        <p:nvPicPr>
          <p:cNvPr id="3" name="Google Shape;145;p35">
            <a:extLst>
              <a:ext uri="{FF2B5EF4-FFF2-40B4-BE49-F238E27FC236}">
                <a16:creationId xmlns:a16="http://schemas.microsoft.com/office/drawing/2014/main" id="{3DE6C980-51B8-EAB6-D92E-2C853D6EBC40}"/>
              </a:ext>
            </a:extLst>
          </p:cNvPr>
          <p:cNvPicPr preferRelativeResize="0"/>
          <p:nvPr userDrawn="1"/>
        </p:nvPicPr>
        <p:blipFill>
          <a:blip r:embed="rId2"/>
          <a:srcRect/>
          <a:stretch/>
        </p:blipFill>
        <p:spPr>
          <a:xfrm>
            <a:off x="0" y="0"/>
            <a:ext cx="16255998" cy="9143999"/>
          </a:xfrm>
          <a:prstGeom prst="rect">
            <a:avLst/>
          </a:prstGeom>
          <a:noFill/>
          <a:ln>
            <a:noFill/>
          </a:ln>
        </p:spPr>
      </p:pic>
      <p:pic>
        <p:nvPicPr>
          <p:cNvPr id="4" name="Google Shape;113;p27">
            <a:extLst>
              <a:ext uri="{FF2B5EF4-FFF2-40B4-BE49-F238E27FC236}">
                <a16:creationId xmlns:a16="http://schemas.microsoft.com/office/drawing/2014/main" id="{734849E0-7011-DCAE-0132-1322B2CB68DB}"/>
              </a:ext>
            </a:extLst>
          </p:cNvPr>
          <p:cNvPicPr preferRelativeResize="0"/>
          <p:nvPr userDrawn="1"/>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 name="Text Placeholder 6">
            <a:extLst>
              <a:ext uri="{FF2B5EF4-FFF2-40B4-BE49-F238E27FC236}">
                <a16:creationId xmlns:a16="http://schemas.microsoft.com/office/drawing/2014/main" id="{D6E140C6-C70A-C947-7711-0BA4214D3E0D}"/>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7" name="Text Placeholder 6">
            <a:extLst>
              <a:ext uri="{FF2B5EF4-FFF2-40B4-BE49-F238E27FC236}">
                <a16:creationId xmlns:a16="http://schemas.microsoft.com/office/drawing/2014/main" id="{CB5683BC-C8F7-FCBC-E768-137F5B5152C9}"/>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3636121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Unassisted Practice" preserve="1" userDrawn="1">
  <p:cSld name="Unassisted Practice">
    <p:spTree>
      <p:nvGrpSpPr>
        <p:cNvPr id="1" name="Shape 144"/>
        <p:cNvGrpSpPr/>
        <p:nvPr/>
      </p:nvGrpSpPr>
      <p:grpSpPr>
        <a:xfrm>
          <a:off x="0" y="0"/>
          <a:ext cx="0" cy="0"/>
          <a:chOff x="0" y="0"/>
          <a:chExt cx="0" cy="0"/>
        </a:xfrm>
      </p:grpSpPr>
      <p:pic>
        <p:nvPicPr>
          <p:cNvPr id="145" name="Google Shape;145;p35"/>
          <p:cNvPicPr preferRelativeResize="0"/>
          <p:nvPr/>
        </p:nvPicPr>
        <p:blipFill>
          <a:blip r:embed="rId2"/>
          <a:srcRect/>
          <a:stretch/>
        </p:blipFill>
        <p:spPr>
          <a:xfrm>
            <a:off x="0" y="0"/>
            <a:ext cx="16255998" cy="9143999"/>
          </a:xfrm>
          <a:prstGeom prst="rect">
            <a:avLst/>
          </a:prstGeom>
          <a:noFill/>
          <a:ln>
            <a:noFill/>
          </a:ln>
        </p:spPr>
      </p:pic>
      <p:pic>
        <p:nvPicPr>
          <p:cNvPr id="147" name="Google Shape;147;p35"/>
          <p:cNvPicPr preferRelativeResize="0"/>
          <p:nvPr/>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149" name="Google Shape;149;p35"/>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 name="Text Placeholder 6">
            <a:extLst>
              <a:ext uri="{FF2B5EF4-FFF2-40B4-BE49-F238E27FC236}">
                <a16:creationId xmlns:a16="http://schemas.microsoft.com/office/drawing/2014/main" id="{4DC99CB9-B9F0-7414-1AF5-045EF855FDA1}"/>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5" name="Text Placeholder 6">
            <a:extLst>
              <a:ext uri="{FF2B5EF4-FFF2-40B4-BE49-F238E27FC236}">
                <a16:creationId xmlns:a16="http://schemas.microsoft.com/office/drawing/2014/main" id="{CF61395D-ECD0-5341-1B2E-8C1937098D4C}"/>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087421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cap" preserve="1" userDrawn="1">
  <p:cSld name="Recap">
    <p:spTree>
      <p:nvGrpSpPr>
        <p:cNvPr id="1" name="Shape 31"/>
        <p:cNvGrpSpPr/>
        <p:nvPr/>
      </p:nvGrpSpPr>
      <p:grpSpPr>
        <a:xfrm>
          <a:off x="0" y="0"/>
          <a:ext cx="0" cy="0"/>
          <a:chOff x="0" y="0"/>
          <a:chExt cx="0" cy="0"/>
        </a:xfrm>
      </p:grpSpPr>
      <p:pic>
        <p:nvPicPr>
          <p:cNvPr id="32" name="Google Shape;32;p25"/>
          <p:cNvPicPr preferRelativeResize="0"/>
          <p:nvPr/>
        </p:nvPicPr>
        <p:blipFill>
          <a:blip r:embed="rId2"/>
          <a:srcRect/>
          <a:stretch/>
        </p:blipFill>
        <p:spPr>
          <a:xfrm>
            <a:off x="0" y="0"/>
            <a:ext cx="16255999" cy="9143999"/>
          </a:xfrm>
          <a:prstGeom prst="rect">
            <a:avLst/>
          </a:prstGeom>
          <a:noFill/>
          <a:ln>
            <a:noFill/>
          </a:ln>
        </p:spPr>
      </p:pic>
      <p:pic>
        <p:nvPicPr>
          <p:cNvPr id="33" name="Google Shape;33;p25"/>
          <p:cNvPicPr preferRelativeResize="0"/>
          <p:nvPr/>
        </p:nvPicPr>
        <p:blipFill rotWithShape="1">
          <a:blip r:embed="rId3"/>
          <a:srcRect/>
          <a:stretch/>
        </p:blipFill>
        <p:spPr>
          <a:xfrm>
            <a:off x="0" y="0"/>
            <a:ext cx="16256000" cy="9144000"/>
          </a:xfrm>
          <a:prstGeom prst="rect">
            <a:avLst/>
          </a:prstGeom>
        </p:spPr>
      </p:pic>
      <p:sp>
        <p:nvSpPr>
          <p:cNvPr id="36" name="Google Shape;36;p25"/>
          <p:cNvSpPr/>
          <p:nvPr/>
        </p:nvSpPr>
        <p:spPr>
          <a:xfrm>
            <a:off x="352712" y="438867"/>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Open Sans"/>
                <a:ea typeface="Open Sans"/>
                <a:cs typeface="Open Sans"/>
                <a:sym typeface="Open Sans"/>
              </a:rPr>
              <a:t>Recap</a:t>
            </a:r>
            <a:endParaRPr sz="1400" b="0" i="0" u="none" strike="noStrike" cap="none" dirty="0">
              <a:solidFill>
                <a:srgbClr val="000000"/>
              </a:solidFill>
              <a:latin typeface="Arial"/>
              <a:ea typeface="Arial"/>
              <a:cs typeface="Arial"/>
              <a:sym typeface="Arial"/>
            </a:endParaRPr>
          </a:p>
        </p:txBody>
      </p:sp>
      <p:sp>
        <p:nvSpPr>
          <p:cNvPr id="12" name="Google Shape;73;p29">
            <a:extLst>
              <a:ext uri="{FF2B5EF4-FFF2-40B4-BE49-F238E27FC236}">
                <a16:creationId xmlns:a16="http://schemas.microsoft.com/office/drawing/2014/main" id="{BA8E9C16-575E-F214-D660-349F8CD58800}"/>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13" name="Google Shape;29;p24">
            <a:extLst>
              <a:ext uri="{FF2B5EF4-FFF2-40B4-BE49-F238E27FC236}">
                <a16:creationId xmlns:a16="http://schemas.microsoft.com/office/drawing/2014/main" id="{A8352C58-E1B7-7AF5-20DA-4A18ECBF310C}"/>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Tree>
    <p:extLst>
      <p:ext uri="{BB962C8B-B14F-4D97-AF65-F5344CB8AC3E}">
        <p14:creationId xmlns:p14="http://schemas.microsoft.com/office/powerpoint/2010/main" val="18924309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ullet_for_Practise">
    <p:spTree>
      <p:nvGrpSpPr>
        <p:cNvPr id="1" name=""/>
        <p:cNvGrpSpPr/>
        <p:nvPr/>
      </p:nvGrpSpPr>
      <p:grpSpPr>
        <a:xfrm>
          <a:off x="0" y="0"/>
          <a:ext cx="0" cy="0"/>
          <a:chOff x="0" y="0"/>
          <a:chExt cx="0" cy="0"/>
        </a:xfrm>
      </p:grpSpPr>
      <p:sp>
        <p:nvSpPr>
          <p:cNvPr id="6" name="Google Shape;73;p29">
            <a:extLst>
              <a:ext uri="{FF2B5EF4-FFF2-40B4-BE49-F238E27FC236}">
                <a16:creationId xmlns:a16="http://schemas.microsoft.com/office/drawing/2014/main" id="{D1405CDE-CE1A-9CEE-B0C9-004F72CAF344}"/>
              </a:ext>
            </a:extLst>
          </p:cNvPr>
          <p:cNvSpPr txBox="1">
            <a:spLocks noGrp="1"/>
          </p:cNvSpPr>
          <p:nvPr>
            <p:ph type="body" idx="11"/>
          </p:nvPr>
        </p:nvSpPr>
        <p:spPr>
          <a:xfrm>
            <a:off x="1291857" y="1788696"/>
            <a:ext cx="13696999" cy="821615"/>
          </a:xfrm>
          <a:prstGeom prst="rect">
            <a:avLst/>
          </a:prstGeom>
          <a:noFill/>
          <a:ln>
            <a:noFill/>
          </a:ln>
        </p:spPr>
        <p:txBody>
          <a:bodyPr spcFirstLastPara="1" vert="horz" wrap="square" lIns="91425" tIns="0" rIns="91425" bIns="0" rtlCol="0" anchor="t" anchorCtr="0">
            <a:normAutofit/>
          </a:bodyPr>
          <a:lstStyle>
            <a:lvl1pPr marL="0" indent="0">
              <a:buNone/>
              <a:defRPr>
                <a:solidFill>
                  <a:srgbClr val="3F3F3F"/>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sp>
        <p:nvSpPr>
          <p:cNvPr id="3" name="Text Placeholder 4">
            <a:extLst>
              <a:ext uri="{FF2B5EF4-FFF2-40B4-BE49-F238E27FC236}">
                <a16:creationId xmlns:a16="http://schemas.microsoft.com/office/drawing/2014/main" id="{6659D141-D5AB-CB0E-32C4-D683A6B3D762}"/>
              </a:ext>
            </a:extLst>
          </p:cNvPr>
          <p:cNvSpPr>
            <a:spLocks noGrp="1"/>
          </p:cNvSpPr>
          <p:nvPr>
            <p:ph type="body" sz="quarter" idx="13"/>
          </p:nvPr>
        </p:nvSpPr>
        <p:spPr>
          <a:xfrm>
            <a:off x="1285825" y="2872126"/>
            <a:ext cx="13697000" cy="5406695"/>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401757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End Project" preserve="1" userDrawn="1">
  <p:cSld name="Section-End Project">
    <p:spTree>
      <p:nvGrpSpPr>
        <p:cNvPr id="1" name="Shape 150"/>
        <p:cNvGrpSpPr/>
        <p:nvPr/>
      </p:nvGrpSpPr>
      <p:grpSpPr>
        <a:xfrm>
          <a:off x="0" y="0"/>
          <a:ext cx="0" cy="0"/>
          <a:chOff x="0" y="0"/>
          <a:chExt cx="0" cy="0"/>
        </a:xfrm>
      </p:grpSpPr>
      <p:pic>
        <p:nvPicPr>
          <p:cNvPr id="151" name="Google Shape;151;p53"/>
          <p:cNvPicPr preferRelativeResize="0"/>
          <p:nvPr/>
        </p:nvPicPr>
        <p:blipFill>
          <a:blip r:embed="rId2"/>
          <a:srcRect/>
          <a:stretch/>
        </p:blipFill>
        <p:spPr>
          <a:xfrm>
            <a:off x="0" y="0"/>
            <a:ext cx="16255998" cy="9143999"/>
          </a:xfrm>
          <a:prstGeom prst="rect">
            <a:avLst/>
          </a:prstGeom>
          <a:noFill/>
          <a:ln>
            <a:noFill/>
          </a:ln>
        </p:spPr>
      </p:pic>
      <p:sp>
        <p:nvSpPr>
          <p:cNvPr id="3" name="Google Shape;62;p29">
            <a:extLst>
              <a:ext uri="{FF2B5EF4-FFF2-40B4-BE49-F238E27FC236}">
                <a16:creationId xmlns:a16="http://schemas.microsoft.com/office/drawing/2014/main" id="{C8B862E1-9541-C73F-B4E1-7205F5F0B55E}"/>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 name="Text Placeholder 6">
            <a:extLst>
              <a:ext uri="{FF2B5EF4-FFF2-40B4-BE49-F238E27FC236}">
                <a16:creationId xmlns:a16="http://schemas.microsoft.com/office/drawing/2014/main" id="{EA35605C-2EDD-0BD1-F3BC-5BCA7F763AE8}"/>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15333371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Lesson-end Project" preserve="1" userDrawn="1">
  <p:cSld name="Lesson-end Project">
    <p:spTree>
      <p:nvGrpSpPr>
        <p:cNvPr id="1" name="Shape 156"/>
        <p:cNvGrpSpPr/>
        <p:nvPr/>
      </p:nvGrpSpPr>
      <p:grpSpPr>
        <a:xfrm>
          <a:off x="0" y="0"/>
          <a:ext cx="0" cy="0"/>
          <a:chOff x="0" y="0"/>
          <a:chExt cx="0" cy="0"/>
        </a:xfrm>
      </p:grpSpPr>
      <p:pic>
        <p:nvPicPr>
          <p:cNvPr id="157" name="Google Shape;157;p36"/>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3E86479C-5EE1-09E2-3000-A2B690B93C3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 name="Text Placeholder 6">
            <a:extLst>
              <a:ext uri="{FF2B5EF4-FFF2-40B4-BE49-F238E27FC236}">
                <a16:creationId xmlns:a16="http://schemas.microsoft.com/office/drawing/2014/main" id="{012C144F-B154-93C1-CFA0-EFC58EC80E5A}"/>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5283545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Phase-End Project" preserve="1" userDrawn="1">
  <p:cSld name="Phase-End Project">
    <p:spTree>
      <p:nvGrpSpPr>
        <p:cNvPr id="1" name="Shape 162"/>
        <p:cNvGrpSpPr/>
        <p:nvPr/>
      </p:nvGrpSpPr>
      <p:grpSpPr>
        <a:xfrm>
          <a:off x="0" y="0"/>
          <a:ext cx="0" cy="0"/>
          <a:chOff x="0" y="0"/>
          <a:chExt cx="0" cy="0"/>
        </a:xfrm>
      </p:grpSpPr>
      <p:pic>
        <p:nvPicPr>
          <p:cNvPr id="163" name="Google Shape;163;p52"/>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A829CD2D-82CE-C005-D724-CC0A723196CF}"/>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809861E1-DB64-D3D1-CB74-AB30BEF481B3}"/>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717273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ullet_for_project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E5D05C5A-9735-BDF2-45FB-ECA0E61F3FE0}"/>
              </a:ext>
            </a:extLst>
          </p:cNvPr>
          <p:cNvSpPr>
            <a:spLocks noGrp="1"/>
          </p:cNvSpPr>
          <p:nvPr>
            <p:ph type="body" sz="quarter" idx="13"/>
          </p:nvPr>
        </p:nvSpPr>
        <p:spPr>
          <a:xfrm>
            <a:off x="4834890" y="1377162"/>
            <a:ext cx="10314607" cy="6815160"/>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85943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136CAA0F-DD7B-0995-4200-59792701A9ED}"/>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9" name="Text Placeholder 3">
            <a:extLst>
              <a:ext uri="{FF2B5EF4-FFF2-40B4-BE49-F238E27FC236}">
                <a16:creationId xmlns:a16="http://schemas.microsoft.com/office/drawing/2014/main" id="{7FAA6052-B67C-D403-9614-DC0C0FDBAAB1}"/>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rgbClr val="404040"/>
                </a:solidFill>
                <a:latin typeface="Open Sans"/>
                <a:ea typeface="Open Sans"/>
                <a:cs typeface="Open Sans"/>
              </a:defRPr>
            </a:lvl1pPr>
          </a:lstStyle>
          <a:p>
            <a:pPr marL="457200" lvl="0" indent="-457200" algn="ctr"/>
            <a:r>
              <a:rPr lang="en-US"/>
              <a:t>Topic Name</a:t>
            </a:r>
          </a:p>
        </p:txBody>
      </p:sp>
      <p:pic>
        <p:nvPicPr>
          <p:cNvPr id="4" name="Picture 3" descr="A picture containing child art, table, illustration, design&#10;&#10;Description automatically generated">
            <a:extLst>
              <a:ext uri="{FF2B5EF4-FFF2-40B4-BE49-F238E27FC236}">
                <a16:creationId xmlns:a16="http://schemas.microsoft.com/office/drawing/2014/main" id="{46A1F55C-8226-40C3-1D94-8C75609932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176" y="2171113"/>
            <a:ext cx="4823955" cy="4555588"/>
          </a:xfrm>
          <a:prstGeom prst="rect">
            <a:avLst/>
          </a:prstGeom>
        </p:spPr>
      </p:pic>
    </p:spTree>
    <p:extLst>
      <p:ext uri="{BB962C8B-B14F-4D97-AF65-F5344CB8AC3E}">
        <p14:creationId xmlns:p14="http://schemas.microsoft.com/office/powerpoint/2010/main" val="383725353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Discussion" preserve="1" userDrawn="1">
  <p:cSld name="Discussion">
    <p:spTree>
      <p:nvGrpSpPr>
        <p:cNvPr id="1" name="Shape 168"/>
        <p:cNvGrpSpPr/>
        <p:nvPr/>
      </p:nvGrpSpPr>
      <p:grpSpPr>
        <a:xfrm>
          <a:off x="0" y="0"/>
          <a:ext cx="0" cy="0"/>
          <a:chOff x="0" y="0"/>
          <a:chExt cx="0" cy="0"/>
        </a:xfrm>
      </p:grpSpPr>
      <p:pic>
        <p:nvPicPr>
          <p:cNvPr id="169" name="Google Shape;169;p16"/>
          <p:cNvPicPr preferRelativeResize="0"/>
          <p:nvPr/>
        </p:nvPicPr>
        <p:blipFill>
          <a:blip r:embed="rId2"/>
          <a:srcRect/>
          <a:stretch/>
        </p:blipFill>
        <p:spPr>
          <a:xfrm>
            <a:off x="0" y="0"/>
            <a:ext cx="16255999" cy="9144000"/>
          </a:xfrm>
          <a:prstGeom prst="rect">
            <a:avLst/>
          </a:prstGeom>
          <a:noFill/>
          <a:ln>
            <a:noFill/>
          </a:ln>
        </p:spPr>
      </p:pic>
      <p:pic>
        <p:nvPicPr>
          <p:cNvPr id="2" name="Picture 1">
            <a:extLst>
              <a:ext uri="{FF2B5EF4-FFF2-40B4-BE49-F238E27FC236}">
                <a16:creationId xmlns:a16="http://schemas.microsoft.com/office/drawing/2014/main" id="{F4AA18AE-0804-BDBB-3D58-9BEC7C3955F3}"/>
              </a:ext>
            </a:extLst>
          </p:cNvPr>
          <p:cNvPicPr>
            <a:picLocks noChangeAspect="1"/>
          </p:cNvPicPr>
          <p:nvPr userDrawn="1"/>
        </p:nvPicPr>
        <p:blipFill>
          <a:blip r:embed="rId3"/>
          <a:srcRect/>
          <a:stretch/>
        </p:blipFill>
        <p:spPr>
          <a:xfrm>
            <a:off x="1303264" y="2051538"/>
            <a:ext cx="4661781" cy="4794738"/>
          </a:xfrm>
          <a:prstGeom prst="rect">
            <a:avLst/>
          </a:prstGeom>
        </p:spPr>
      </p:pic>
      <p:sp>
        <p:nvSpPr>
          <p:cNvPr id="4" name="Text Placeholder 3">
            <a:extLst>
              <a:ext uri="{FF2B5EF4-FFF2-40B4-BE49-F238E27FC236}">
                <a16:creationId xmlns:a16="http://schemas.microsoft.com/office/drawing/2014/main" id="{95138432-77B6-A0DB-E9D4-05C1ED62A6FF}"/>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rgbClr val="404040"/>
                </a:solidFill>
                <a:latin typeface="Open Sans"/>
                <a:ea typeface="Open Sans"/>
                <a:cs typeface="Open Sans"/>
              </a:defRPr>
            </a:lvl1pPr>
          </a:lstStyle>
          <a:p>
            <a:pPr marL="457200" lvl="0" indent="-457200" algn="ctr"/>
            <a:r>
              <a:rPr lang="en-US"/>
              <a:t>Topic Name</a:t>
            </a:r>
          </a:p>
        </p:txBody>
      </p:sp>
    </p:spTree>
    <p:extLst>
      <p:ext uri="{BB962C8B-B14F-4D97-AF65-F5344CB8AC3E}">
        <p14:creationId xmlns:p14="http://schemas.microsoft.com/office/powerpoint/2010/main" val="680793421"/>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Discussion-Content" preserve="1" userDrawn="1">
  <p:cSld name="Discussion-Content">
    <p:spTree>
      <p:nvGrpSpPr>
        <p:cNvPr id="1" name="Shape 174"/>
        <p:cNvGrpSpPr/>
        <p:nvPr/>
      </p:nvGrpSpPr>
      <p:grpSpPr>
        <a:xfrm>
          <a:off x="0" y="0"/>
          <a:ext cx="0" cy="0"/>
          <a:chOff x="0" y="0"/>
          <a:chExt cx="0" cy="0"/>
        </a:xfrm>
      </p:grpSpPr>
      <p:pic>
        <p:nvPicPr>
          <p:cNvPr id="175" name="Google Shape;175;p17"/>
          <p:cNvPicPr preferRelativeResize="0"/>
          <p:nvPr/>
        </p:nvPicPr>
        <p:blipFill>
          <a:blip r:embed="rId2"/>
          <a:srcRect/>
          <a:stretch/>
        </p:blipFill>
        <p:spPr>
          <a:xfrm>
            <a:off x="0" y="0"/>
            <a:ext cx="16255999" cy="9144000"/>
          </a:xfrm>
          <a:prstGeom prst="rect">
            <a:avLst/>
          </a:prstGeom>
          <a:noFill/>
          <a:ln>
            <a:noFill/>
          </a:ln>
        </p:spPr>
      </p:pic>
      <p:sp>
        <p:nvSpPr>
          <p:cNvPr id="177" name="Google Shape;177;p1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9" name="Google Shape;189;p17"/>
          <p:cNvPicPr preferRelativeResize="0"/>
          <p:nvPr/>
        </p:nvPicPr>
        <p:blipFill rotWithShape="1">
          <a:blip r:embed="rId3">
            <a:alphaModFix/>
          </a:blip>
          <a:srcRect/>
          <a:stretch/>
        </p:blipFill>
        <p:spPr>
          <a:xfrm>
            <a:off x="752450" y="2249238"/>
            <a:ext cx="4290990" cy="4413372"/>
          </a:xfrm>
          <a:prstGeom prst="rect">
            <a:avLst/>
          </a:prstGeom>
          <a:noFill/>
          <a:ln>
            <a:noFill/>
          </a:ln>
        </p:spPr>
      </p:pic>
      <p:sp>
        <p:nvSpPr>
          <p:cNvPr id="2" name="Text Placeholder 6">
            <a:extLst>
              <a:ext uri="{FF2B5EF4-FFF2-40B4-BE49-F238E27FC236}">
                <a16:creationId xmlns:a16="http://schemas.microsoft.com/office/drawing/2014/main" id="{2190EDBE-42C7-8577-2262-B01D520296F0}"/>
              </a:ext>
            </a:extLst>
          </p:cNvPr>
          <p:cNvSpPr>
            <a:spLocks noGrp="1"/>
          </p:cNvSpPr>
          <p:nvPr>
            <p:ph type="body" sz="quarter" idx="10"/>
          </p:nvPr>
        </p:nvSpPr>
        <p:spPr>
          <a:xfrm>
            <a:off x="5394960" y="1761785"/>
            <a:ext cx="10346786" cy="6260127"/>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263591830"/>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ole-Play Activities">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2444B81E-A7F2-DD03-1F7C-99ED49FAF882}"/>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2" name="Text Placeholder 3">
            <a:extLst>
              <a:ext uri="{FF2B5EF4-FFF2-40B4-BE49-F238E27FC236}">
                <a16:creationId xmlns:a16="http://schemas.microsoft.com/office/drawing/2014/main" id="{8C918EE9-73C7-114C-7405-846E29EB7AEA}"/>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t" anchorCtr="0">
            <a:noAutofit/>
          </a:bodyPr>
          <a:lstStyle>
            <a:lvl1pPr marL="0" indent="0" algn="ctr">
              <a:buFont typeface="Arial" panose="020B0604020202020204" pitchFamily="34" charset="0"/>
              <a:buNone/>
              <a:defRPr lang="en-US" sz="2800" b="1" dirty="0">
                <a:solidFill>
                  <a:srgbClr val="404040"/>
                </a:solidFill>
                <a:latin typeface="Open Sans"/>
                <a:ea typeface="Open Sans"/>
                <a:cs typeface="Open Sans"/>
              </a:defRPr>
            </a:lvl1pPr>
          </a:lstStyle>
          <a:p>
            <a:pPr marL="228600" lvl="0" indent="-228600" algn="ctr"/>
            <a:r>
              <a:rPr lang="en-US"/>
              <a:t>Topic Name</a:t>
            </a:r>
          </a:p>
        </p:txBody>
      </p:sp>
      <p:pic>
        <p:nvPicPr>
          <p:cNvPr id="9" name="Picture 8" descr="A group of people reading books&#10;&#10;Description automatically generated with low confidence">
            <a:extLst>
              <a:ext uri="{FF2B5EF4-FFF2-40B4-BE49-F238E27FC236}">
                <a16:creationId xmlns:a16="http://schemas.microsoft.com/office/drawing/2014/main" id="{F1D10771-AD41-E153-2D96-91B7FA5508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7129" y="2323120"/>
            <a:ext cx="5664389" cy="4497760"/>
          </a:xfrm>
          <a:prstGeom prst="rect">
            <a:avLst/>
          </a:prstGeom>
        </p:spPr>
      </p:pic>
    </p:spTree>
    <p:extLst>
      <p:ext uri="{BB962C8B-B14F-4D97-AF65-F5344CB8AC3E}">
        <p14:creationId xmlns:p14="http://schemas.microsoft.com/office/powerpoint/2010/main" val="1250013335"/>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ourse-end Project" preserve="1" userDrawn="1">
  <p:cSld name="Course-end Project">
    <p:spTree>
      <p:nvGrpSpPr>
        <p:cNvPr id="1" name="Shape 190"/>
        <p:cNvGrpSpPr/>
        <p:nvPr/>
      </p:nvGrpSpPr>
      <p:grpSpPr>
        <a:xfrm>
          <a:off x="0" y="0"/>
          <a:ext cx="0" cy="0"/>
          <a:chOff x="0" y="0"/>
          <a:chExt cx="0" cy="0"/>
        </a:xfrm>
      </p:grpSpPr>
      <p:pic>
        <p:nvPicPr>
          <p:cNvPr id="191" name="Google Shape;191;p37"/>
          <p:cNvPicPr preferRelativeResize="0"/>
          <p:nvPr/>
        </p:nvPicPr>
        <p:blipFill>
          <a:blip r:embed="rId2"/>
          <a:srcRect/>
          <a:stretch/>
        </p:blipFill>
        <p:spPr>
          <a:xfrm>
            <a:off x="2" y="0"/>
            <a:ext cx="16255996" cy="9143998"/>
          </a:xfrm>
          <a:prstGeom prst="rect">
            <a:avLst/>
          </a:prstGeom>
          <a:noFill/>
          <a:ln>
            <a:noFill/>
          </a:ln>
        </p:spPr>
      </p:pic>
      <p:sp>
        <p:nvSpPr>
          <p:cNvPr id="2" name="Google Shape;177;p17">
            <a:extLst>
              <a:ext uri="{FF2B5EF4-FFF2-40B4-BE49-F238E27FC236}">
                <a16:creationId xmlns:a16="http://schemas.microsoft.com/office/drawing/2014/main" id="{662DC3C5-12CB-1B7D-A0D6-88DA0A6525F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2F575C20-C035-6B61-875E-DFDF9C3950C5}"/>
              </a:ext>
            </a:extLst>
          </p:cNvPr>
          <p:cNvSpPr>
            <a:spLocks noGrp="1"/>
          </p:cNvSpPr>
          <p:nvPr>
            <p:ph type="body" sz="quarter" idx="10"/>
          </p:nvPr>
        </p:nvSpPr>
        <p:spPr>
          <a:xfrm>
            <a:off x="4845052" y="1364776"/>
            <a:ext cx="10303962" cy="6823881"/>
          </a:xfrm>
          <a:prstGeom prst="rect">
            <a:avLst/>
          </a:prstGeom>
        </p:spPr>
        <p:txBody>
          <a:bodyPr/>
          <a:lstStyle>
            <a:lvl1pPr marL="0" indent="0" algn="l">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1458616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 day in the life" preserve="1" userDrawn="1">
  <p:cSld name="A day in the life">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CB03379F-6615-3946-F3DC-84DD58EC0F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6255999" cy="9143999"/>
          </a:xfrm>
          <a:prstGeom prst="rect">
            <a:avLst/>
          </a:prstGeom>
        </p:spPr>
      </p:pic>
      <p:sp>
        <p:nvSpPr>
          <p:cNvPr id="6" name="Google Shape;73;p29">
            <a:extLst>
              <a:ext uri="{FF2B5EF4-FFF2-40B4-BE49-F238E27FC236}">
                <a16:creationId xmlns:a16="http://schemas.microsoft.com/office/drawing/2014/main" id="{47D8B3EC-6FC1-1D8C-89C7-6C535510F2DE}"/>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7" name="Google Shape;29;p24">
            <a:extLst>
              <a:ext uri="{FF2B5EF4-FFF2-40B4-BE49-F238E27FC236}">
                <a16:creationId xmlns:a16="http://schemas.microsoft.com/office/drawing/2014/main" id="{1D6B2300-6D1F-B115-8FF6-63B469079D08}"/>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2" name="Google Shape;62;p29">
            <a:extLst>
              <a:ext uri="{FF2B5EF4-FFF2-40B4-BE49-F238E27FC236}">
                <a16:creationId xmlns:a16="http://schemas.microsoft.com/office/drawing/2014/main" id="{A8ED1C70-09C3-3416-0187-C1611F8017B4}"/>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232810655"/>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efore the Next Class" preserve="1" userDrawn="1">
  <p:cSld name="Before the Next Class">
    <p:spTree>
      <p:nvGrpSpPr>
        <p:cNvPr id="1" name="Shape 196"/>
        <p:cNvGrpSpPr/>
        <p:nvPr/>
      </p:nvGrpSpPr>
      <p:grpSpPr>
        <a:xfrm>
          <a:off x="0" y="0"/>
          <a:ext cx="0" cy="0"/>
          <a:chOff x="0" y="0"/>
          <a:chExt cx="0" cy="0"/>
        </a:xfrm>
      </p:grpSpPr>
      <p:pic>
        <p:nvPicPr>
          <p:cNvPr id="197" name="Google Shape;197;p40"/>
          <p:cNvPicPr preferRelativeResize="0"/>
          <p:nvPr/>
        </p:nvPicPr>
        <p:blipFill>
          <a:blip r:embed="rId2"/>
          <a:srcRect/>
          <a:stretch/>
        </p:blipFill>
        <p:spPr>
          <a:xfrm>
            <a:off x="0" y="0"/>
            <a:ext cx="16255999" cy="9143999"/>
          </a:xfrm>
          <a:prstGeom prst="rect">
            <a:avLst/>
          </a:prstGeom>
          <a:noFill/>
          <a:ln>
            <a:noFill/>
          </a:ln>
        </p:spPr>
      </p:pic>
      <p:sp>
        <p:nvSpPr>
          <p:cNvPr id="201" name="Google Shape;201;p40"/>
          <p:cNvSpPr/>
          <p:nvPr userDrawn="1"/>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dirty="0">
                <a:solidFill>
                  <a:srgbClr val="404040"/>
                </a:solidFill>
                <a:latin typeface="Open Sans"/>
                <a:ea typeface="Open Sans"/>
                <a:cs typeface="Open Sans"/>
                <a:sym typeface="Open Sans"/>
              </a:rPr>
              <a:t>Before the Next Class</a:t>
            </a:r>
            <a:endParaRPr sz="2800" b="1" dirty="0">
              <a:solidFill>
                <a:srgbClr val="404040"/>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9A8AA2E1-D889-F5D4-9C7E-C1EBB432455A}"/>
              </a:ext>
            </a:extLst>
          </p:cNvPr>
          <p:cNvSpPr>
            <a:spLocks noGrp="1"/>
          </p:cNvSpPr>
          <p:nvPr>
            <p:ph type="body" sz="quarter" idx="11"/>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2844965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What Next?" preserve="1" userDrawn="1">
  <p:cSld name="What Next?">
    <p:spTree>
      <p:nvGrpSpPr>
        <p:cNvPr id="1" name="Shape 202"/>
        <p:cNvGrpSpPr/>
        <p:nvPr/>
      </p:nvGrpSpPr>
      <p:grpSpPr>
        <a:xfrm>
          <a:off x="0" y="0"/>
          <a:ext cx="0" cy="0"/>
          <a:chOff x="0" y="0"/>
          <a:chExt cx="0" cy="0"/>
        </a:xfrm>
      </p:grpSpPr>
      <p:pic>
        <p:nvPicPr>
          <p:cNvPr id="203" name="Google Shape;203;p41"/>
          <p:cNvPicPr preferRelativeResize="0"/>
          <p:nvPr/>
        </p:nvPicPr>
        <p:blipFill>
          <a:blip r:embed="rId2"/>
          <a:srcRect/>
          <a:stretch/>
        </p:blipFill>
        <p:spPr>
          <a:xfrm>
            <a:off x="0" y="0"/>
            <a:ext cx="16255999" cy="9143999"/>
          </a:xfrm>
          <a:prstGeom prst="rect">
            <a:avLst/>
          </a:prstGeom>
          <a:noFill/>
          <a:ln>
            <a:noFill/>
          </a:ln>
        </p:spPr>
      </p:pic>
      <p:sp>
        <p:nvSpPr>
          <p:cNvPr id="207" name="Google Shape;207;p4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dirty="0">
                <a:solidFill>
                  <a:srgbClr val="404040"/>
                </a:solidFill>
                <a:latin typeface="Open Sans"/>
                <a:ea typeface="Open Sans"/>
                <a:cs typeface="Open Sans"/>
                <a:sym typeface="Open Sans"/>
              </a:rPr>
              <a:t>What’s Next?</a:t>
            </a:r>
            <a:endParaRPr sz="2800" b="1" dirty="0">
              <a:solidFill>
                <a:srgbClr val="404040"/>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57DB387E-1A29-1EE9-8E02-0C57BA6B68C2}"/>
              </a:ext>
            </a:extLst>
          </p:cNvPr>
          <p:cNvSpPr>
            <a:spLocks noGrp="1"/>
          </p:cNvSpPr>
          <p:nvPr>
            <p:ph type="body" sz="quarter" idx="10"/>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68363953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ullets_for_whatnext_nextclas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CFEACA45-46CE-3149-F1F8-368C0B35FE06}"/>
              </a:ext>
            </a:extLst>
          </p:cNvPr>
          <p:cNvSpPr>
            <a:spLocks noGrp="1"/>
          </p:cNvSpPr>
          <p:nvPr>
            <p:ph type="body" sz="quarter" idx="13"/>
          </p:nvPr>
        </p:nvSpPr>
        <p:spPr>
          <a:xfrm>
            <a:off x="670649" y="1377162"/>
            <a:ext cx="8439490" cy="6815160"/>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932995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Slide">
  <p:cSld name="1_Content Slide">
    <p:spTree>
      <p:nvGrpSpPr>
        <p:cNvPr id="1" name="Shape 59"/>
        <p:cNvGrpSpPr/>
        <p:nvPr/>
      </p:nvGrpSpPr>
      <p:grpSpPr>
        <a:xfrm>
          <a:off x="0" y="0"/>
          <a:ext cx="0" cy="0"/>
          <a:chOff x="0" y="0"/>
          <a:chExt cx="0" cy="0"/>
        </a:xfrm>
      </p:grpSpPr>
      <p:pic>
        <p:nvPicPr>
          <p:cNvPr id="60" name="Google Shape;60;p29"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1" name="Google Shape;61;p2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2" name="Google Shape;62;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63" name="Google Shape;63;p29"/>
          <p:cNvSpPr/>
          <p:nvPr/>
        </p:nvSpPr>
        <p:spPr>
          <a:xfrm>
            <a:off x="16440756" y="259179"/>
            <a:ext cx="640080" cy="64008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64" name="Google Shape;64;p29"/>
          <p:cNvSpPr/>
          <p:nvPr/>
        </p:nvSpPr>
        <p:spPr>
          <a:xfrm>
            <a:off x="16440756" y="1121705"/>
            <a:ext cx="640080" cy="64008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65" name="Google Shape;65;p29"/>
          <p:cNvSpPr/>
          <p:nvPr/>
        </p:nvSpPr>
        <p:spPr>
          <a:xfrm>
            <a:off x="16440756" y="1984231"/>
            <a:ext cx="640080" cy="64008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66" name="Google Shape;66;p29"/>
          <p:cNvSpPr/>
          <p:nvPr/>
        </p:nvSpPr>
        <p:spPr>
          <a:xfrm>
            <a:off x="16440756" y="2846757"/>
            <a:ext cx="640080" cy="64008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67" name="Google Shape;67;p29"/>
          <p:cNvSpPr/>
          <p:nvPr/>
        </p:nvSpPr>
        <p:spPr>
          <a:xfrm>
            <a:off x="16440756" y="3709283"/>
            <a:ext cx="640080" cy="64008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68" name="Google Shape;68;p29"/>
          <p:cNvSpPr/>
          <p:nvPr/>
        </p:nvSpPr>
        <p:spPr>
          <a:xfrm>
            <a:off x="16440756" y="4571809"/>
            <a:ext cx="640080" cy="64008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69" name="Google Shape;69;p29"/>
          <p:cNvSpPr/>
          <p:nvPr/>
        </p:nvSpPr>
        <p:spPr>
          <a:xfrm>
            <a:off x="16440756" y="5434335"/>
            <a:ext cx="640080" cy="64008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70" name="Google Shape;70;p29"/>
          <p:cNvSpPr/>
          <p:nvPr/>
        </p:nvSpPr>
        <p:spPr>
          <a:xfrm>
            <a:off x="16440756" y="6296861"/>
            <a:ext cx="640080" cy="64008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71" name="Google Shape;71;p29"/>
          <p:cNvSpPr/>
          <p:nvPr/>
        </p:nvSpPr>
        <p:spPr>
          <a:xfrm>
            <a:off x="16440756" y="7159387"/>
            <a:ext cx="640080" cy="64008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72" name="Google Shape;72;p29"/>
          <p:cNvSpPr/>
          <p:nvPr/>
        </p:nvSpPr>
        <p:spPr>
          <a:xfrm>
            <a:off x="16440756" y="8021912"/>
            <a:ext cx="640080" cy="64008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14575390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_for_Aday_Recap">
    <p:spTree>
      <p:nvGrpSpPr>
        <p:cNvPr id="1" name=""/>
        <p:cNvGrpSpPr/>
        <p:nvPr/>
      </p:nvGrpSpPr>
      <p:grpSpPr>
        <a:xfrm>
          <a:off x="0" y="0"/>
          <a:ext cx="0" cy="0"/>
          <a:chOff x="0" y="0"/>
          <a:chExt cx="0" cy="0"/>
        </a:xfrm>
      </p:grpSpPr>
      <p:sp>
        <p:nvSpPr>
          <p:cNvPr id="11" name="Google Shape;73;p29">
            <a:extLst>
              <a:ext uri="{FF2B5EF4-FFF2-40B4-BE49-F238E27FC236}">
                <a16:creationId xmlns:a16="http://schemas.microsoft.com/office/drawing/2014/main" id="{B3939B18-51C6-B760-9847-DBF969067996}"/>
              </a:ext>
            </a:extLst>
          </p:cNvPr>
          <p:cNvSpPr txBox="1">
            <a:spLocks noGrp="1"/>
          </p:cNvSpPr>
          <p:nvPr>
            <p:ph type="body" idx="10"/>
          </p:nvPr>
        </p:nvSpPr>
        <p:spPr>
          <a:xfrm>
            <a:off x="844889" y="1512833"/>
            <a:ext cx="10807533" cy="903776"/>
          </a:xfrm>
          <a:prstGeom prst="rect">
            <a:avLst/>
          </a:prstGeom>
        </p:spPr>
        <p:txBody>
          <a:bodyPr vert="horz" lIns="91440" tIns="45720" rIns="91440" bIns="45720" rtlCol="0">
            <a:normAutofit/>
          </a:bodyPr>
          <a:lstStyle>
            <a:lvl1pPr marL="0" indent="0">
              <a:buFont typeface="Arial" panose="020B0604020202020204" pitchFamily="34" charset="0"/>
              <a:buNone/>
              <a:defRPr dirty="0">
                <a:solidFill>
                  <a:schemeClr val="tx1">
                    <a:lumMod val="75000"/>
                    <a:lumOff val="25000"/>
                  </a:schemeClr>
                </a:solidFill>
              </a:defRPr>
            </a:lvl1pPr>
          </a:lstStyle>
          <a:p>
            <a:pPr marL="228600" lvl="0" indent="-228600"/>
            <a:endParaRPr/>
          </a:p>
        </p:txBody>
      </p:sp>
      <p:sp>
        <p:nvSpPr>
          <p:cNvPr id="5" name="Text Placeholder 4">
            <a:extLst>
              <a:ext uri="{FF2B5EF4-FFF2-40B4-BE49-F238E27FC236}">
                <a16:creationId xmlns:a16="http://schemas.microsoft.com/office/drawing/2014/main" id="{964B5EF1-B91C-9C3A-2571-75C7A1B0B8AF}"/>
              </a:ext>
            </a:extLst>
          </p:cNvPr>
          <p:cNvSpPr>
            <a:spLocks noGrp="1"/>
          </p:cNvSpPr>
          <p:nvPr>
            <p:ph type="body" sz="quarter" idx="12"/>
          </p:nvPr>
        </p:nvSpPr>
        <p:spPr>
          <a:xfrm>
            <a:off x="844550" y="2603500"/>
            <a:ext cx="10807700" cy="5538468"/>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3180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arning Objectives" preserve="1" userDrawn="1">
  <p:cSld name="Learning Objectives">
    <p:spTree>
      <p:nvGrpSpPr>
        <p:cNvPr id="1" name="Shape 44"/>
        <p:cNvGrpSpPr/>
        <p:nvPr/>
      </p:nvGrpSpPr>
      <p:grpSpPr>
        <a:xfrm>
          <a:off x="0" y="0"/>
          <a:ext cx="0" cy="0"/>
          <a:chOff x="0" y="0"/>
          <a:chExt cx="0" cy="0"/>
        </a:xfrm>
      </p:grpSpPr>
      <p:pic>
        <p:nvPicPr>
          <p:cNvPr id="45" name="Google Shape;45;p27"/>
          <p:cNvPicPr preferRelativeResize="0">
            <a:picLocks noGrp="1" noRot="1" noMove="1" noResize="1" noEditPoints="1" noAdjustHandles="1" noChangeArrowheads="1" noChangeShapeType="1" noCrop="1"/>
          </p:cNvPicPr>
          <p:nvPr/>
        </p:nvPicPr>
        <p:blipFill>
          <a:blip r:embed="rId2"/>
          <a:srcRect/>
          <a:stretch/>
        </p:blipFill>
        <p:spPr>
          <a:xfrm>
            <a:off x="0" y="0"/>
            <a:ext cx="16255999" cy="9143999"/>
          </a:xfrm>
          <a:prstGeom prst="rect">
            <a:avLst/>
          </a:prstGeom>
        </p:spPr>
      </p:pic>
      <p:sp>
        <p:nvSpPr>
          <p:cNvPr id="47" name="Google Shape;47;p27"/>
          <p:cNvSpPr>
            <a:spLocks noGrp="1" noRot="1" noMove="1" noResize="1" noEditPoints="1" noAdjustHandles="1" noChangeArrowheads="1" noChangeShapeType="1"/>
          </p:cNvSpPr>
          <p:nvPr/>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Learning Objectives</a:t>
            </a:r>
            <a:endParaRPr sz="1400" b="0" i="0" u="none" strike="noStrike" cap="none" dirty="0">
              <a:solidFill>
                <a:schemeClr val="tx1">
                  <a:lumMod val="75000"/>
                  <a:lumOff val="25000"/>
                </a:schemeClr>
              </a:solidFill>
              <a:latin typeface="Arial"/>
              <a:ea typeface="Arial"/>
              <a:cs typeface="Arial"/>
              <a:sym typeface="Arial"/>
            </a:endParaRPr>
          </a:p>
        </p:txBody>
      </p:sp>
      <p:sp>
        <p:nvSpPr>
          <p:cNvPr id="53" name="Google Shape;53;p27"/>
          <p:cNvSpPr>
            <a:spLocks noGrp="1" noRot="1" noMove="1" noResize="1" noEditPoints="1" noAdjustHandles="1" noChangeArrowheads="1" noChangeShapeType="1"/>
          </p:cNvSpPr>
          <p:nvPr/>
        </p:nvSpPr>
        <p:spPr>
          <a:xfrm>
            <a:off x="718944" y="193364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By the end of this lesson, you will be able to:</a:t>
            </a:r>
            <a:endParaRPr dirty="0">
              <a:solidFill>
                <a:schemeClr val="tx1">
                  <a:lumMod val="75000"/>
                  <a:lumOff val="25000"/>
                </a:schemeClr>
              </a:solidFill>
            </a:endParaRPr>
          </a:p>
        </p:txBody>
      </p:sp>
      <p:sp>
        <p:nvSpPr>
          <p:cNvPr id="5" name="Brandline_LVC">
            <a:extLst>
              <a:ext uri="{FF2B5EF4-FFF2-40B4-BE49-F238E27FC236}">
                <a16:creationId xmlns:a16="http://schemas.microsoft.com/office/drawing/2014/main" id="{78567AD7-7BF8-45E8-DB3F-F2D6FE361A28}"/>
              </a:ext>
            </a:extLst>
          </p:cNvPr>
          <p:cNvSpPr>
            <a:spLocks noGrp="1" noRot="1" noMove="1" noResize="1" noEditPoints="1" noAdjustHandles="1" noChangeArrowheads="1" noChangeShapeType="1"/>
          </p:cNvSpPr>
          <p:nvPr userDrawn="1"/>
        </p:nvSpPr>
        <p:spPr>
          <a:xfrm>
            <a:off x="2967652" y="837660"/>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4">
            <a:extLst>
              <a:ext uri="{FF2B5EF4-FFF2-40B4-BE49-F238E27FC236}">
                <a16:creationId xmlns:a16="http://schemas.microsoft.com/office/drawing/2014/main" id="{6384E7AB-95CF-3870-72EE-80D1C6CB172C}"/>
              </a:ext>
            </a:extLst>
          </p:cNvPr>
          <p:cNvSpPr>
            <a:spLocks noGrp="1"/>
          </p:cNvSpPr>
          <p:nvPr>
            <p:ph type="body" sz="quarter" idx="11" hasCustomPrompt="1"/>
          </p:nvPr>
        </p:nvSpPr>
        <p:spPr>
          <a:xfrm>
            <a:off x="1332875" y="2758746"/>
            <a:ext cx="9036000" cy="1011600"/>
          </a:xfrm>
        </p:spPr>
        <p:txBody>
          <a:bodyPr vert="horz" lIns="91440" tIns="45720" rIns="91440" bIns="45720" rtlCol="0" anchor="t">
            <a:normAutofit/>
          </a:bodyPr>
          <a:lstStyle>
            <a:lvl1pPr marL="0" indent="0">
              <a:buNone/>
              <a:defRPr lang="en-GB" dirty="0">
                <a:solidFill>
                  <a:schemeClr val="tx1">
                    <a:lumMod val="75000"/>
                    <a:lumOff val="25000"/>
                  </a:schemeClr>
                </a:solidFill>
              </a:defRPr>
            </a:lvl1pPr>
          </a:lstStyle>
          <a:p>
            <a:pPr marL="228600" lvl="0" indent="-228600">
              <a:spcBef>
                <a:spcPts val="0"/>
              </a:spcBef>
            </a:pPr>
            <a:r>
              <a:rPr lang="en-GB"/>
              <a:t>Click to add text</a:t>
            </a:r>
          </a:p>
        </p:txBody>
      </p:sp>
      <p:sp>
        <p:nvSpPr>
          <p:cNvPr id="7" name="Text Placeholder 4">
            <a:extLst>
              <a:ext uri="{FF2B5EF4-FFF2-40B4-BE49-F238E27FC236}">
                <a16:creationId xmlns:a16="http://schemas.microsoft.com/office/drawing/2014/main" id="{50792C23-1841-F349-D944-8E77CAED48FD}"/>
              </a:ext>
            </a:extLst>
          </p:cNvPr>
          <p:cNvSpPr>
            <a:spLocks noGrp="1"/>
          </p:cNvSpPr>
          <p:nvPr>
            <p:ph type="body" sz="quarter" idx="12" hasCustomPrompt="1"/>
          </p:nvPr>
        </p:nvSpPr>
        <p:spPr>
          <a:xfrm>
            <a:off x="1332356" y="3558751"/>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8" name="Text Placeholder 4">
            <a:extLst>
              <a:ext uri="{FF2B5EF4-FFF2-40B4-BE49-F238E27FC236}">
                <a16:creationId xmlns:a16="http://schemas.microsoft.com/office/drawing/2014/main" id="{7746234C-6D4D-7050-90E1-5A68C852394F}"/>
              </a:ext>
            </a:extLst>
          </p:cNvPr>
          <p:cNvSpPr>
            <a:spLocks noGrp="1"/>
          </p:cNvSpPr>
          <p:nvPr>
            <p:ph type="body" sz="quarter" idx="13" hasCustomPrompt="1"/>
          </p:nvPr>
        </p:nvSpPr>
        <p:spPr>
          <a:xfrm>
            <a:off x="1331837" y="4383470"/>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9" name="Text Placeholder 4">
            <a:extLst>
              <a:ext uri="{FF2B5EF4-FFF2-40B4-BE49-F238E27FC236}">
                <a16:creationId xmlns:a16="http://schemas.microsoft.com/office/drawing/2014/main" id="{DF9AB914-01CE-78D6-02EB-58EA39C5A159}"/>
              </a:ext>
            </a:extLst>
          </p:cNvPr>
          <p:cNvSpPr>
            <a:spLocks noGrp="1"/>
          </p:cNvSpPr>
          <p:nvPr>
            <p:ph type="body" sz="quarter" idx="14" hasCustomPrompt="1"/>
          </p:nvPr>
        </p:nvSpPr>
        <p:spPr>
          <a:xfrm>
            <a:off x="1332873" y="5195833"/>
            <a:ext cx="9034445" cy="1010072"/>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Tree>
    <p:extLst>
      <p:ext uri="{BB962C8B-B14F-4D97-AF65-F5344CB8AC3E}">
        <p14:creationId xmlns:p14="http://schemas.microsoft.com/office/powerpoint/2010/main" val="3585267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opic Name" preserve="1" userDrawn="1">
  <p:cSld name="Topic Name">
    <p:spTree>
      <p:nvGrpSpPr>
        <p:cNvPr id="1" name="Shape 54"/>
        <p:cNvGrpSpPr/>
        <p:nvPr/>
      </p:nvGrpSpPr>
      <p:grpSpPr>
        <a:xfrm>
          <a:off x="0" y="0"/>
          <a:ext cx="0" cy="0"/>
          <a:chOff x="0" y="0"/>
          <a:chExt cx="0" cy="0"/>
        </a:xfrm>
      </p:grpSpPr>
      <p:pic>
        <p:nvPicPr>
          <p:cNvPr id="55" name="Google Shape;55;p28"/>
          <p:cNvPicPr preferRelativeResize="0"/>
          <p:nvPr/>
        </p:nvPicPr>
        <p:blipFill>
          <a:blip r:embed="rId2"/>
          <a:srcRect/>
          <a:stretch/>
        </p:blipFill>
        <p:spPr>
          <a:xfrm>
            <a:off x="0" y="0"/>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p:nvPr>
        </p:nvSpPr>
        <p:spPr>
          <a:xfrm>
            <a:off x="0" y="4114800"/>
            <a:ext cx="16256001"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None/>
              <a:defRPr sz="2800" b="1" i="0" u="none" strike="noStrike" cap="none">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357739730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3.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34" Type="http://schemas.openxmlformats.org/officeDocument/2006/relationships/image" Target="../media/image1.png"/><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heme" Target="../theme/theme2.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8547DCB-0B93-88B9-E345-AFD101D616BF}"/>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pPr marL="0" lvl="0" indent="0">
              <a:lnSpc>
                <a:spcPct val="114000"/>
              </a:lnSpc>
              <a:spcBef>
                <a:spcPts val="0"/>
              </a:spcBef>
              <a:buFont typeface="Arial" panose="020B0604020202020204" pitchFamily="34" charset="0"/>
            </a:pPr>
            <a:endParaRPr lang="en-US"/>
          </a:p>
        </p:txBody>
      </p:sp>
      <p:sp>
        <p:nvSpPr>
          <p:cNvPr id="9" name="Text Placeholder 2">
            <a:extLst>
              <a:ext uri="{FF2B5EF4-FFF2-40B4-BE49-F238E27FC236}">
                <a16:creationId xmlns:a16="http://schemas.microsoft.com/office/drawing/2014/main" id="{4140D4C3-76A5-7AB4-F1FA-F4CE290D17B5}"/>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marL="0" lvl="0" indent="0">
              <a:lnSpc>
                <a:spcPct val="114000"/>
              </a:lnSpc>
              <a:buNone/>
            </a:pPr>
            <a:r>
              <a:rPr lang="en-GB"/>
              <a:t>Click to edit Master text styles</a:t>
            </a:r>
          </a:p>
          <a:p>
            <a:pPr lvl="1">
              <a:lnSpc>
                <a:spcPct val="114000"/>
              </a:lnSpc>
              <a:spcBef>
                <a:spcPts val="1000"/>
              </a:spcBef>
            </a:pPr>
            <a:r>
              <a:rPr lang="en-GB"/>
              <a:t>Second level</a:t>
            </a:r>
          </a:p>
          <a:p>
            <a:pPr lvl="2">
              <a:lnSpc>
                <a:spcPct val="114000"/>
              </a:lnSpc>
              <a:spcBef>
                <a:spcPts val="1000"/>
              </a:spcBef>
              <a:buSzPct val="100000"/>
              <a:buFont typeface="Courier New" panose="02070309020205020404" pitchFamily="49" charset="0"/>
              <a:buChar char="o"/>
            </a:pPr>
            <a:r>
              <a:rPr lang="en-GB"/>
              <a:t>Third level</a:t>
            </a:r>
          </a:p>
        </p:txBody>
      </p:sp>
      <p:pic>
        <p:nvPicPr>
          <p:cNvPr id="3" name="Picture 2" descr="A picture containing black, darkness&#10;&#10;Description automatically generated" hidden="1">
            <a:extLst>
              <a:ext uri="{FF2B5EF4-FFF2-40B4-BE49-F238E27FC236}">
                <a16:creationId xmlns:a16="http://schemas.microsoft.com/office/drawing/2014/main" id="{D0996812-ACEF-2708-D65E-97AE86E32B51}"/>
              </a:ext>
            </a:extLst>
          </p:cNvPr>
          <p:cNvPicPr>
            <a:picLocks noGrp="1" noRot="1" noChangeAspect="1" noMove="1" noResize="1" noEditPoints="1" noAdjustHandles="1" noChangeArrowheads="1" noChangeShapeType="1" noCrop="1"/>
          </p:cNvPicPr>
          <p:nvPr userDrawn="1"/>
        </p:nvPicPr>
        <p:blipFill>
          <a:blip r:embed="rId3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4" name="Picture 3" descr="A picture containing screenshot, black" hidden="1">
            <a:extLst>
              <a:ext uri="{FF2B5EF4-FFF2-40B4-BE49-F238E27FC236}">
                <a16:creationId xmlns:a16="http://schemas.microsoft.com/office/drawing/2014/main" id="{712B286F-481C-B9B0-34AE-7EEBE053DE33}"/>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6" name="Picture 5" descr="A picture containing screenshot, black, darkness" hidden="1">
            <a:extLst>
              <a:ext uri="{FF2B5EF4-FFF2-40B4-BE49-F238E27FC236}">
                <a16:creationId xmlns:a16="http://schemas.microsoft.com/office/drawing/2014/main" id="{985A74AA-1EDE-C159-3D26-B856937B9D55}"/>
              </a:ext>
            </a:extLst>
          </p:cNvPr>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3368593342"/>
      </p:ext>
    </p:extLst>
  </p:cSld>
  <p:clrMap bg1="lt1" tx1="dk1" bg2="lt2" tx2="dk2" accent1="accent1" accent2="accent2" accent3="accent3" accent4="accent4" accent5="accent5" accent6="accent6" hlink="hlink" folHlink="folHlink"/>
  <p:sldLayoutIdLst>
    <p:sldLayoutId id="2147483674"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706" r:id="rId13"/>
    <p:sldLayoutId id="2147483707" r:id="rId14"/>
    <p:sldLayoutId id="2147483708"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Lst>
  <p:txStyles>
    <p:titleStyle>
      <a:lvl1pPr algn="l" defTabSz="914400" rtl="0" eaLnBrk="1" latinLnBrk="0" hangingPunct="1">
        <a:lnSpc>
          <a:spcPct val="114000"/>
        </a:lnSpc>
        <a:spcBef>
          <a:spcPct val="0"/>
        </a:spcBef>
        <a:buNone/>
        <a:defRPr lang="en-US"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6" userDrawn="1">
          <p15:clr>
            <a:srgbClr val="5ACBF0"/>
          </p15:clr>
        </p15:guide>
        <p15:guide id="2" pos="5120" userDrawn="1">
          <p15:clr>
            <a:srgbClr val="000000"/>
          </p15:clr>
        </p15:guide>
        <p15:guide id="3" orient="horz" pos="2880" userDrawn="1">
          <p15:clr>
            <a:srgbClr val="000000"/>
          </p15:clr>
        </p15:guide>
        <p15:guide id="4" orient="horz" pos="5184" userDrawn="1">
          <p15:clr>
            <a:srgbClr val="5ACBF0"/>
          </p15:clr>
        </p15:guide>
        <p15:guide id="5" pos="1016" userDrawn="1">
          <p15:clr>
            <a:srgbClr val="5ACBF0"/>
          </p15:clr>
        </p15:guide>
        <p15:guide id="6" pos="512" userDrawn="1">
          <p15:clr>
            <a:srgbClr val="F26B43"/>
          </p15:clr>
        </p15:guide>
        <p15:guide id="7" pos="9224" userDrawn="1">
          <p15:clr>
            <a:srgbClr val="5ACBF0"/>
          </p15:clr>
        </p15:guide>
        <p15:guide id="8" pos="9728" userDrawn="1">
          <p15:clr>
            <a:srgbClr val="F26B43"/>
          </p15:clr>
        </p15:guide>
        <p15:guide id="9" orient="horz" pos="288" userDrawn="1">
          <p15:clr>
            <a:srgbClr val="F26B43"/>
          </p15:clr>
        </p15:guide>
        <p15:guide id="10" orient="horz" pos="5472" userDrawn="1">
          <p15:clr>
            <a:srgbClr val="F26B43"/>
          </p15:clr>
        </p15:guide>
        <p15:guide id="11" pos="8576" userDrawn="1">
          <p15:clr>
            <a:srgbClr val="5ACBF0"/>
          </p15:clr>
        </p15:guide>
        <p15:guide id="12" pos="8192" userDrawn="1">
          <p15:clr>
            <a:srgbClr val="5ACBF0"/>
          </p15:clr>
        </p15:guide>
        <p15:guide id="13" pos="1664" userDrawn="1">
          <p15:clr>
            <a:srgbClr val="5ACBF0"/>
          </p15:clr>
        </p15:guide>
        <p15:guide id="14" pos="2048"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8547DCB-0B93-88B9-E345-AFD101D616BF}"/>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pPr marL="0" lvl="0" indent="0">
              <a:lnSpc>
                <a:spcPct val="114000"/>
              </a:lnSpc>
              <a:spcBef>
                <a:spcPts val="0"/>
              </a:spcBef>
              <a:buFont typeface="Arial" panose="020B0604020202020204" pitchFamily="34" charset="0"/>
            </a:pPr>
            <a:endParaRPr lang="en-US"/>
          </a:p>
        </p:txBody>
      </p:sp>
      <p:sp>
        <p:nvSpPr>
          <p:cNvPr id="9" name="Text Placeholder 2">
            <a:extLst>
              <a:ext uri="{FF2B5EF4-FFF2-40B4-BE49-F238E27FC236}">
                <a16:creationId xmlns:a16="http://schemas.microsoft.com/office/drawing/2014/main" id="{4140D4C3-76A5-7AB4-F1FA-F4CE290D17B5}"/>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marL="0" lvl="0" indent="0">
              <a:lnSpc>
                <a:spcPct val="114000"/>
              </a:lnSpc>
              <a:buNone/>
            </a:pPr>
            <a:r>
              <a:rPr lang="en-GB"/>
              <a:t>Click to edit Master text styles</a:t>
            </a:r>
          </a:p>
          <a:p>
            <a:pPr lvl="1">
              <a:lnSpc>
                <a:spcPct val="114000"/>
              </a:lnSpc>
              <a:spcBef>
                <a:spcPts val="1000"/>
              </a:spcBef>
            </a:pPr>
            <a:r>
              <a:rPr lang="en-GB"/>
              <a:t>Second level</a:t>
            </a:r>
          </a:p>
          <a:p>
            <a:pPr lvl="2">
              <a:lnSpc>
                <a:spcPct val="114000"/>
              </a:lnSpc>
              <a:spcBef>
                <a:spcPts val="1000"/>
              </a:spcBef>
              <a:buSzPct val="100000"/>
              <a:buFont typeface="Courier New" panose="02070309020205020404" pitchFamily="49" charset="0"/>
              <a:buChar char="o"/>
            </a:pPr>
            <a:r>
              <a:rPr lang="en-GB"/>
              <a:t>Third level</a:t>
            </a:r>
          </a:p>
        </p:txBody>
      </p:sp>
      <p:pic>
        <p:nvPicPr>
          <p:cNvPr id="3" name="Picture 2" descr="A picture containing black, darkness&#10;&#10;Description automatically generated" hidden="1">
            <a:extLst>
              <a:ext uri="{FF2B5EF4-FFF2-40B4-BE49-F238E27FC236}">
                <a16:creationId xmlns:a16="http://schemas.microsoft.com/office/drawing/2014/main" id="{D0996812-ACEF-2708-D65E-97AE86E32B51}"/>
              </a:ext>
            </a:extLst>
          </p:cNvPr>
          <p:cNvPicPr>
            <a:picLocks noGrp="1" noRot="1" noChangeAspect="1" noMove="1" noResize="1" noEditPoints="1" noAdjustHandles="1" noChangeArrowheads="1" noChangeShapeType="1" noCrop="1"/>
          </p:cNvPicPr>
          <p:nvPr userDrawn="1"/>
        </p:nvPicPr>
        <p:blipFill>
          <a:blip r:embed="rId34">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1035681496"/>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Lst>
  <p:txStyles>
    <p:titleStyle>
      <a:lvl1pPr algn="l" defTabSz="914400" rtl="0" eaLnBrk="1" latinLnBrk="0" hangingPunct="1">
        <a:lnSpc>
          <a:spcPct val="114000"/>
        </a:lnSpc>
        <a:spcBef>
          <a:spcPct val="0"/>
        </a:spcBef>
        <a:buNone/>
        <a:defRPr lang="en-US"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6">
          <p15:clr>
            <a:srgbClr val="5ACBF0"/>
          </p15:clr>
        </p15:guide>
        <p15:guide id="2" pos="5120">
          <p15:clr>
            <a:srgbClr val="000000"/>
          </p15:clr>
        </p15:guide>
        <p15:guide id="3" orient="horz" pos="2880">
          <p15:clr>
            <a:srgbClr val="000000"/>
          </p15:clr>
        </p15:guide>
        <p15:guide id="4" orient="horz" pos="5184">
          <p15:clr>
            <a:srgbClr val="5ACBF0"/>
          </p15:clr>
        </p15:guide>
        <p15:guide id="5" pos="1016">
          <p15:clr>
            <a:srgbClr val="5ACBF0"/>
          </p15:clr>
        </p15:guide>
        <p15:guide id="6" pos="512">
          <p15:clr>
            <a:srgbClr val="F26B43"/>
          </p15:clr>
        </p15:guide>
        <p15:guide id="7" pos="9224">
          <p15:clr>
            <a:srgbClr val="5ACBF0"/>
          </p15:clr>
        </p15:guide>
        <p15:guide id="8" pos="9728">
          <p15:clr>
            <a:srgbClr val="F26B43"/>
          </p15:clr>
        </p15:guide>
        <p15:guide id="9" orient="horz" pos="288">
          <p15:clr>
            <a:srgbClr val="F26B43"/>
          </p15:clr>
        </p15:guide>
        <p15:guide id="10" orient="horz" pos="5472">
          <p15:clr>
            <a:srgbClr val="F26B43"/>
          </p15:clr>
        </p15:guide>
        <p15:guide id="11" pos="8576">
          <p15:clr>
            <a:srgbClr val="5ACBF0"/>
          </p15:clr>
        </p15:guide>
        <p15:guide id="12" pos="8192">
          <p15:clr>
            <a:srgbClr val="5ACBF0"/>
          </p15:clr>
        </p15:guide>
        <p15:guide id="13" pos="1664">
          <p15:clr>
            <a:srgbClr val="5ACBF0"/>
          </p15:clr>
        </p15:guide>
        <p15:guide id="14" pos="2048">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4" name="Text Placeholder 4">
            <a:extLst>
              <a:ext uri="{FF2B5EF4-FFF2-40B4-BE49-F238E27FC236}">
                <a16:creationId xmlns:a16="http://schemas.microsoft.com/office/drawing/2014/main" id="{B572FB00-E7E1-6578-3AD4-F39DE776BABC}"/>
              </a:ext>
            </a:extLst>
          </p:cNvPr>
          <p:cNvSpPr>
            <a:spLocks noGrp="1"/>
          </p:cNvSpPr>
          <p:nvPr>
            <p:ph type="body" idx="10"/>
          </p:nvPr>
        </p:nvSpPr>
        <p:spPr>
          <a:xfrm>
            <a:off x="653386" y="4114800"/>
            <a:ext cx="7835706" cy="914400"/>
          </a:xfrm>
        </p:spPr>
        <p:txBody>
          <a:bodyPr/>
          <a:lstStyle/>
          <a:p>
            <a:r>
              <a:rPr lang="en-US" dirty="0">
                <a:sym typeface="Open Sans"/>
              </a:rPr>
              <a:t>Build a Strong MERN Foundation</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229669-A6B5-DACD-6971-01D53C57FDA4}"/>
              </a:ext>
            </a:extLst>
          </p:cNvPr>
          <p:cNvSpPr>
            <a:spLocks noGrp="1"/>
          </p:cNvSpPr>
          <p:nvPr>
            <p:ph type="body" idx="10"/>
          </p:nvPr>
        </p:nvSpPr>
        <p:spPr/>
        <p:txBody>
          <a:bodyPr/>
          <a:lstStyle/>
          <a:p>
            <a:r>
              <a:rPr lang="en-IN" dirty="0"/>
              <a:t>Create a simple HTML file named </a:t>
            </a:r>
            <a:r>
              <a:rPr lang="en-IN" b="1" dirty="0"/>
              <a:t>index.html</a:t>
            </a:r>
            <a:r>
              <a:rPr lang="en-IN" dirty="0"/>
              <a:t> inside the </a:t>
            </a:r>
            <a:r>
              <a:rPr lang="en-IN" b="1" dirty="0"/>
              <a:t>Capstone_foundation</a:t>
            </a:r>
            <a:r>
              <a:rPr lang="en-IN" dirty="0"/>
              <a:t> directory</a:t>
            </a:r>
          </a:p>
        </p:txBody>
      </p:sp>
      <p:sp>
        <p:nvSpPr>
          <p:cNvPr id="4" name="Title 3">
            <a:extLst>
              <a:ext uri="{FF2B5EF4-FFF2-40B4-BE49-F238E27FC236}">
                <a16:creationId xmlns:a16="http://schemas.microsoft.com/office/drawing/2014/main" id="{573BADB3-0980-4D0D-3D1B-80EBF1038284}"/>
              </a:ext>
            </a:extLst>
          </p:cNvPr>
          <p:cNvSpPr>
            <a:spLocks noGrp="1"/>
          </p:cNvSpPr>
          <p:nvPr>
            <p:ph type="title"/>
          </p:nvPr>
        </p:nvSpPr>
        <p:spPr/>
        <p:txBody>
          <a:bodyPr/>
          <a:lstStyle/>
          <a:p>
            <a:r>
              <a:rPr lang="en-US" dirty="0"/>
              <a:t>Create the Basic Web Application Structure</a:t>
            </a:r>
            <a:endParaRPr lang="en-IN" dirty="0"/>
          </a:p>
        </p:txBody>
      </p:sp>
      <p:sp>
        <p:nvSpPr>
          <p:cNvPr id="6" name="Brandline_LVC">
            <a:extLst>
              <a:ext uri="{FF2B5EF4-FFF2-40B4-BE49-F238E27FC236}">
                <a16:creationId xmlns:a16="http://schemas.microsoft.com/office/drawing/2014/main" id="{2CC8C100-DAEB-63B6-8F0C-36D00665DD37}"/>
              </a:ext>
            </a:extLst>
          </p:cNvPr>
          <p:cNvSpPr/>
          <p:nvPr/>
        </p:nvSpPr>
        <p:spPr>
          <a:xfrm>
            <a:off x="3352800" y="816324"/>
            <a:ext cx="955683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97420035-E92C-4349-4499-6BD30B8F242C}"/>
              </a:ext>
            </a:extLst>
          </p:cNvPr>
          <p:cNvPicPr>
            <a:picLocks noChangeAspect="1"/>
          </p:cNvPicPr>
          <p:nvPr/>
        </p:nvPicPr>
        <p:blipFill>
          <a:blip r:embed="rId2"/>
          <a:stretch>
            <a:fillRect/>
          </a:stretch>
        </p:blipFill>
        <p:spPr>
          <a:xfrm>
            <a:off x="1768402" y="2833023"/>
            <a:ext cx="12719197" cy="4683306"/>
          </a:xfrm>
          <a:prstGeom prst="rect">
            <a:avLst/>
          </a:prstGeom>
          <a:ln>
            <a:solidFill>
              <a:schemeClr val="tx1">
                <a:lumMod val="75000"/>
                <a:lumOff val="25000"/>
              </a:schemeClr>
            </a:solidFill>
          </a:ln>
        </p:spPr>
      </p:pic>
    </p:spTree>
    <p:extLst>
      <p:ext uri="{BB962C8B-B14F-4D97-AF65-F5344CB8AC3E}">
        <p14:creationId xmlns:p14="http://schemas.microsoft.com/office/powerpoint/2010/main" val="1881929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229669-A6B5-DACD-6971-01D53C57FDA4}"/>
              </a:ext>
            </a:extLst>
          </p:cNvPr>
          <p:cNvSpPr>
            <a:spLocks noGrp="1"/>
          </p:cNvSpPr>
          <p:nvPr>
            <p:ph type="body" idx="10"/>
          </p:nvPr>
        </p:nvSpPr>
        <p:spPr/>
        <p:txBody>
          <a:bodyPr/>
          <a:lstStyle/>
          <a:p>
            <a:r>
              <a:rPr lang="en-US" dirty="0"/>
              <a:t>Create a simple HTML page to serve as the home page of the web application</a:t>
            </a:r>
            <a:endParaRPr lang="en-IN" dirty="0"/>
          </a:p>
        </p:txBody>
      </p:sp>
      <p:sp>
        <p:nvSpPr>
          <p:cNvPr id="4" name="Title 3">
            <a:extLst>
              <a:ext uri="{FF2B5EF4-FFF2-40B4-BE49-F238E27FC236}">
                <a16:creationId xmlns:a16="http://schemas.microsoft.com/office/drawing/2014/main" id="{573BADB3-0980-4D0D-3D1B-80EBF1038284}"/>
              </a:ext>
            </a:extLst>
          </p:cNvPr>
          <p:cNvSpPr>
            <a:spLocks noGrp="1"/>
          </p:cNvSpPr>
          <p:nvPr>
            <p:ph type="title"/>
          </p:nvPr>
        </p:nvSpPr>
        <p:spPr/>
        <p:txBody>
          <a:bodyPr/>
          <a:lstStyle/>
          <a:p>
            <a:r>
              <a:rPr lang="en-US" dirty="0"/>
              <a:t>Create the Basic Web Application Structure</a:t>
            </a:r>
            <a:endParaRPr lang="en-IN" dirty="0"/>
          </a:p>
        </p:txBody>
      </p:sp>
      <p:sp>
        <p:nvSpPr>
          <p:cNvPr id="6" name="Brandline_LVC">
            <a:extLst>
              <a:ext uri="{FF2B5EF4-FFF2-40B4-BE49-F238E27FC236}">
                <a16:creationId xmlns:a16="http://schemas.microsoft.com/office/drawing/2014/main" id="{2CC8C100-DAEB-63B6-8F0C-36D00665DD37}"/>
              </a:ext>
            </a:extLst>
          </p:cNvPr>
          <p:cNvSpPr/>
          <p:nvPr/>
        </p:nvSpPr>
        <p:spPr>
          <a:xfrm>
            <a:off x="3352800" y="816324"/>
            <a:ext cx="955683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id="{11B87E3F-89F9-C129-73EA-49B9FC88D8A1}"/>
              </a:ext>
            </a:extLst>
          </p:cNvPr>
          <p:cNvPicPr>
            <a:picLocks noChangeAspect="1"/>
          </p:cNvPicPr>
          <p:nvPr/>
        </p:nvPicPr>
        <p:blipFill>
          <a:blip r:embed="rId2"/>
          <a:stretch>
            <a:fillRect/>
          </a:stretch>
        </p:blipFill>
        <p:spPr>
          <a:xfrm>
            <a:off x="1771536" y="2706297"/>
            <a:ext cx="12712926" cy="4770498"/>
          </a:xfrm>
          <a:prstGeom prst="rect">
            <a:avLst/>
          </a:prstGeom>
          <a:ln>
            <a:solidFill>
              <a:schemeClr val="tx1">
                <a:lumMod val="75000"/>
                <a:lumOff val="25000"/>
              </a:schemeClr>
            </a:solidFill>
          </a:ln>
        </p:spPr>
      </p:pic>
    </p:spTree>
    <p:extLst>
      <p:ext uri="{BB962C8B-B14F-4D97-AF65-F5344CB8AC3E}">
        <p14:creationId xmlns:p14="http://schemas.microsoft.com/office/powerpoint/2010/main" val="2464156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229669-A6B5-DACD-6971-01D53C57FDA4}"/>
              </a:ext>
            </a:extLst>
          </p:cNvPr>
          <p:cNvSpPr>
            <a:spLocks noGrp="1"/>
          </p:cNvSpPr>
          <p:nvPr>
            <p:ph type="body" idx="10"/>
          </p:nvPr>
        </p:nvSpPr>
        <p:spPr/>
        <p:txBody>
          <a:bodyPr/>
          <a:lstStyle/>
          <a:p>
            <a:r>
              <a:rPr lang="en-US" dirty="0"/>
              <a:t>Create a simple HTML page to serve as the admin home page of the web application</a:t>
            </a:r>
            <a:endParaRPr lang="en-IN" dirty="0"/>
          </a:p>
        </p:txBody>
      </p:sp>
      <p:sp>
        <p:nvSpPr>
          <p:cNvPr id="4" name="Title 3">
            <a:extLst>
              <a:ext uri="{FF2B5EF4-FFF2-40B4-BE49-F238E27FC236}">
                <a16:creationId xmlns:a16="http://schemas.microsoft.com/office/drawing/2014/main" id="{573BADB3-0980-4D0D-3D1B-80EBF1038284}"/>
              </a:ext>
            </a:extLst>
          </p:cNvPr>
          <p:cNvSpPr>
            <a:spLocks noGrp="1"/>
          </p:cNvSpPr>
          <p:nvPr>
            <p:ph type="title"/>
          </p:nvPr>
        </p:nvSpPr>
        <p:spPr/>
        <p:txBody>
          <a:bodyPr/>
          <a:lstStyle/>
          <a:p>
            <a:r>
              <a:rPr lang="en-US" dirty="0"/>
              <a:t>Create the Basic Web Application Structure</a:t>
            </a:r>
            <a:endParaRPr lang="en-IN" dirty="0"/>
          </a:p>
        </p:txBody>
      </p:sp>
      <p:sp>
        <p:nvSpPr>
          <p:cNvPr id="6" name="Brandline_LVC">
            <a:extLst>
              <a:ext uri="{FF2B5EF4-FFF2-40B4-BE49-F238E27FC236}">
                <a16:creationId xmlns:a16="http://schemas.microsoft.com/office/drawing/2014/main" id="{2CC8C100-DAEB-63B6-8F0C-36D00665DD37}"/>
              </a:ext>
            </a:extLst>
          </p:cNvPr>
          <p:cNvSpPr/>
          <p:nvPr/>
        </p:nvSpPr>
        <p:spPr>
          <a:xfrm>
            <a:off x="3352800" y="816324"/>
            <a:ext cx="955683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09230F45-07E8-5638-465A-3928303500FC}"/>
              </a:ext>
            </a:extLst>
          </p:cNvPr>
          <p:cNvPicPr>
            <a:picLocks noChangeAspect="1"/>
          </p:cNvPicPr>
          <p:nvPr/>
        </p:nvPicPr>
        <p:blipFill>
          <a:blip r:embed="rId2"/>
          <a:stretch>
            <a:fillRect/>
          </a:stretch>
        </p:blipFill>
        <p:spPr>
          <a:xfrm>
            <a:off x="1771538" y="2362912"/>
            <a:ext cx="12712923" cy="5415706"/>
          </a:xfrm>
          <a:prstGeom prst="rect">
            <a:avLst/>
          </a:prstGeom>
          <a:ln>
            <a:solidFill>
              <a:schemeClr val="tx1">
                <a:lumMod val="75000"/>
                <a:lumOff val="25000"/>
              </a:schemeClr>
            </a:solidFill>
          </a:ln>
        </p:spPr>
      </p:pic>
    </p:spTree>
    <p:extLst>
      <p:ext uri="{BB962C8B-B14F-4D97-AF65-F5344CB8AC3E}">
        <p14:creationId xmlns:p14="http://schemas.microsoft.com/office/powerpoint/2010/main" val="1046112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229669-A6B5-DACD-6971-01D53C57FDA4}"/>
              </a:ext>
            </a:extLst>
          </p:cNvPr>
          <p:cNvSpPr>
            <a:spLocks noGrp="1"/>
          </p:cNvSpPr>
          <p:nvPr>
            <p:ph type="body" idx="10"/>
          </p:nvPr>
        </p:nvSpPr>
        <p:spPr/>
        <p:txBody>
          <a:bodyPr/>
          <a:lstStyle/>
          <a:p>
            <a:r>
              <a:rPr lang="en-US" dirty="0"/>
              <a:t>Create a simple HTML page to serve as the customer home page of the web application</a:t>
            </a:r>
            <a:endParaRPr lang="en-IN" dirty="0"/>
          </a:p>
        </p:txBody>
      </p:sp>
      <p:sp>
        <p:nvSpPr>
          <p:cNvPr id="4" name="Title 3">
            <a:extLst>
              <a:ext uri="{FF2B5EF4-FFF2-40B4-BE49-F238E27FC236}">
                <a16:creationId xmlns:a16="http://schemas.microsoft.com/office/drawing/2014/main" id="{573BADB3-0980-4D0D-3D1B-80EBF1038284}"/>
              </a:ext>
            </a:extLst>
          </p:cNvPr>
          <p:cNvSpPr>
            <a:spLocks noGrp="1"/>
          </p:cNvSpPr>
          <p:nvPr>
            <p:ph type="title"/>
          </p:nvPr>
        </p:nvSpPr>
        <p:spPr/>
        <p:txBody>
          <a:bodyPr/>
          <a:lstStyle/>
          <a:p>
            <a:r>
              <a:rPr lang="en-US" dirty="0"/>
              <a:t>Create the Basic Web Application Structure</a:t>
            </a:r>
            <a:endParaRPr lang="en-IN" dirty="0"/>
          </a:p>
        </p:txBody>
      </p:sp>
      <p:sp>
        <p:nvSpPr>
          <p:cNvPr id="6" name="Brandline_LVC">
            <a:extLst>
              <a:ext uri="{FF2B5EF4-FFF2-40B4-BE49-F238E27FC236}">
                <a16:creationId xmlns:a16="http://schemas.microsoft.com/office/drawing/2014/main" id="{2CC8C100-DAEB-63B6-8F0C-36D00665DD37}"/>
              </a:ext>
            </a:extLst>
          </p:cNvPr>
          <p:cNvSpPr/>
          <p:nvPr/>
        </p:nvSpPr>
        <p:spPr>
          <a:xfrm>
            <a:off x="3352800" y="816324"/>
            <a:ext cx="955683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631501E5-47EE-5045-5C27-330CB722911D}"/>
              </a:ext>
            </a:extLst>
          </p:cNvPr>
          <p:cNvPicPr>
            <a:picLocks noChangeAspect="1"/>
          </p:cNvPicPr>
          <p:nvPr/>
        </p:nvPicPr>
        <p:blipFill>
          <a:blip r:embed="rId2"/>
          <a:stretch>
            <a:fillRect/>
          </a:stretch>
        </p:blipFill>
        <p:spPr>
          <a:xfrm>
            <a:off x="1723215" y="2575275"/>
            <a:ext cx="12809569" cy="4741599"/>
          </a:xfrm>
          <a:prstGeom prst="rect">
            <a:avLst/>
          </a:prstGeom>
        </p:spPr>
      </p:pic>
    </p:spTree>
    <p:extLst>
      <p:ext uri="{BB962C8B-B14F-4D97-AF65-F5344CB8AC3E}">
        <p14:creationId xmlns:p14="http://schemas.microsoft.com/office/powerpoint/2010/main" val="353705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229669-A6B5-DACD-6971-01D53C57FDA4}"/>
              </a:ext>
            </a:extLst>
          </p:cNvPr>
          <p:cNvSpPr>
            <a:spLocks noGrp="1"/>
          </p:cNvSpPr>
          <p:nvPr>
            <p:ph type="body" idx="10"/>
          </p:nvPr>
        </p:nvSpPr>
        <p:spPr/>
        <p:txBody>
          <a:bodyPr/>
          <a:lstStyle/>
          <a:p>
            <a:r>
              <a:rPr lang="en-US" dirty="0"/>
              <a:t>Make a </a:t>
            </a:r>
            <a:r>
              <a:rPr lang="en-US" b="1" dirty="0"/>
              <a:t>css </a:t>
            </a:r>
            <a:r>
              <a:rPr lang="en-US" dirty="0"/>
              <a:t>folder and create a </a:t>
            </a:r>
            <a:r>
              <a:rPr lang="en-US" b="1" dirty="0"/>
              <a:t>style.css</a:t>
            </a:r>
            <a:r>
              <a:rPr lang="en-US" dirty="0"/>
              <a:t> file in it to add external CSS properties</a:t>
            </a:r>
            <a:endParaRPr lang="en-IN" dirty="0"/>
          </a:p>
        </p:txBody>
      </p:sp>
      <p:sp>
        <p:nvSpPr>
          <p:cNvPr id="4" name="Title 3">
            <a:extLst>
              <a:ext uri="{FF2B5EF4-FFF2-40B4-BE49-F238E27FC236}">
                <a16:creationId xmlns:a16="http://schemas.microsoft.com/office/drawing/2014/main" id="{573BADB3-0980-4D0D-3D1B-80EBF1038284}"/>
              </a:ext>
            </a:extLst>
          </p:cNvPr>
          <p:cNvSpPr>
            <a:spLocks noGrp="1"/>
          </p:cNvSpPr>
          <p:nvPr>
            <p:ph type="title"/>
          </p:nvPr>
        </p:nvSpPr>
        <p:spPr/>
        <p:txBody>
          <a:bodyPr/>
          <a:lstStyle/>
          <a:p>
            <a:r>
              <a:rPr lang="en-US" dirty="0"/>
              <a:t>Create the Basic Web Application Structure</a:t>
            </a:r>
            <a:endParaRPr lang="en-IN" dirty="0"/>
          </a:p>
        </p:txBody>
      </p:sp>
      <p:sp>
        <p:nvSpPr>
          <p:cNvPr id="6" name="Brandline_LVC">
            <a:extLst>
              <a:ext uri="{FF2B5EF4-FFF2-40B4-BE49-F238E27FC236}">
                <a16:creationId xmlns:a16="http://schemas.microsoft.com/office/drawing/2014/main" id="{2CC8C100-DAEB-63B6-8F0C-36D00665DD37}"/>
              </a:ext>
            </a:extLst>
          </p:cNvPr>
          <p:cNvSpPr/>
          <p:nvPr/>
        </p:nvSpPr>
        <p:spPr>
          <a:xfrm>
            <a:off x="3352800" y="816324"/>
            <a:ext cx="955683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2BCD90BB-63F6-B658-0411-0845B42023FC}"/>
              </a:ext>
            </a:extLst>
          </p:cNvPr>
          <p:cNvPicPr>
            <a:picLocks noChangeAspect="1"/>
          </p:cNvPicPr>
          <p:nvPr/>
        </p:nvPicPr>
        <p:blipFill>
          <a:blip r:embed="rId2"/>
          <a:stretch>
            <a:fillRect/>
          </a:stretch>
        </p:blipFill>
        <p:spPr>
          <a:xfrm>
            <a:off x="1848139" y="2567698"/>
            <a:ext cx="12559723" cy="5504898"/>
          </a:xfrm>
          <a:prstGeom prst="rect">
            <a:avLst/>
          </a:prstGeom>
          <a:ln>
            <a:solidFill>
              <a:schemeClr val="tx1">
                <a:lumMod val="75000"/>
                <a:lumOff val="25000"/>
              </a:schemeClr>
            </a:solidFill>
          </a:ln>
        </p:spPr>
      </p:pic>
    </p:spTree>
    <p:extLst>
      <p:ext uri="{BB962C8B-B14F-4D97-AF65-F5344CB8AC3E}">
        <p14:creationId xmlns:p14="http://schemas.microsoft.com/office/powerpoint/2010/main" val="2893732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229669-A6B5-DACD-6971-01D53C57FDA4}"/>
              </a:ext>
            </a:extLst>
          </p:cNvPr>
          <p:cNvSpPr>
            <a:spLocks noGrp="1"/>
          </p:cNvSpPr>
          <p:nvPr>
            <p:ph type="body" idx="10"/>
          </p:nvPr>
        </p:nvSpPr>
        <p:spPr/>
        <p:txBody>
          <a:bodyPr/>
          <a:lstStyle/>
          <a:p>
            <a:r>
              <a:rPr lang="en-US" dirty="0"/>
              <a:t>Create </a:t>
            </a:r>
            <a:r>
              <a:rPr lang="en-US" b="1" dirty="0"/>
              <a:t>fonts</a:t>
            </a:r>
            <a:r>
              <a:rPr lang="en-US" dirty="0"/>
              <a:t>, </a:t>
            </a:r>
            <a:r>
              <a:rPr lang="en-US" b="1" dirty="0"/>
              <a:t>images</a:t>
            </a:r>
            <a:r>
              <a:rPr lang="en-US" dirty="0"/>
              <a:t>, and </a:t>
            </a:r>
            <a:r>
              <a:rPr lang="en-US" b="1" dirty="0"/>
              <a:t>js</a:t>
            </a:r>
            <a:r>
              <a:rPr lang="en-US" dirty="0"/>
              <a:t> folders to store all necessary external resources</a:t>
            </a:r>
            <a:endParaRPr lang="en-IN" dirty="0"/>
          </a:p>
        </p:txBody>
      </p:sp>
      <p:sp>
        <p:nvSpPr>
          <p:cNvPr id="4" name="Title 3">
            <a:extLst>
              <a:ext uri="{FF2B5EF4-FFF2-40B4-BE49-F238E27FC236}">
                <a16:creationId xmlns:a16="http://schemas.microsoft.com/office/drawing/2014/main" id="{573BADB3-0980-4D0D-3D1B-80EBF1038284}"/>
              </a:ext>
            </a:extLst>
          </p:cNvPr>
          <p:cNvSpPr>
            <a:spLocks noGrp="1"/>
          </p:cNvSpPr>
          <p:nvPr>
            <p:ph type="title"/>
          </p:nvPr>
        </p:nvSpPr>
        <p:spPr/>
        <p:txBody>
          <a:bodyPr/>
          <a:lstStyle/>
          <a:p>
            <a:r>
              <a:rPr lang="en-US" dirty="0"/>
              <a:t>Create the Basic Web Application Structure</a:t>
            </a:r>
            <a:endParaRPr lang="en-IN" dirty="0"/>
          </a:p>
        </p:txBody>
      </p:sp>
      <p:sp>
        <p:nvSpPr>
          <p:cNvPr id="6" name="Brandline_LVC">
            <a:extLst>
              <a:ext uri="{FF2B5EF4-FFF2-40B4-BE49-F238E27FC236}">
                <a16:creationId xmlns:a16="http://schemas.microsoft.com/office/drawing/2014/main" id="{2CC8C100-DAEB-63B6-8F0C-36D00665DD37}"/>
              </a:ext>
            </a:extLst>
          </p:cNvPr>
          <p:cNvSpPr/>
          <p:nvPr/>
        </p:nvSpPr>
        <p:spPr>
          <a:xfrm>
            <a:off x="3352800" y="816324"/>
            <a:ext cx="955683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E60F294C-40F0-2E0B-88C5-9871D799AE8C}"/>
              </a:ext>
            </a:extLst>
          </p:cNvPr>
          <p:cNvPicPr>
            <a:picLocks noChangeAspect="1"/>
          </p:cNvPicPr>
          <p:nvPr/>
        </p:nvPicPr>
        <p:blipFill>
          <a:blip r:embed="rId2"/>
          <a:stretch>
            <a:fillRect/>
          </a:stretch>
        </p:blipFill>
        <p:spPr>
          <a:xfrm>
            <a:off x="2014955" y="2620793"/>
            <a:ext cx="12226091" cy="4382680"/>
          </a:xfrm>
          <a:prstGeom prst="rect">
            <a:avLst/>
          </a:prstGeom>
          <a:ln>
            <a:solidFill>
              <a:schemeClr val="tx1">
                <a:lumMod val="75000"/>
                <a:lumOff val="25000"/>
              </a:schemeClr>
            </a:solidFill>
          </a:ln>
        </p:spPr>
      </p:pic>
    </p:spTree>
    <p:extLst>
      <p:ext uri="{BB962C8B-B14F-4D97-AF65-F5344CB8AC3E}">
        <p14:creationId xmlns:p14="http://schemas.microsoft.com/office/powerpoint/2010/main" val="3387197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229669-A6B5-DACD-6971-01D53C57FDA4}"/>
              </a:ext>
            </a:extLst>
          </p:cNvPr>
          <p:cNvSpPr>
            <a:spLocks noGrp="1"/>
          </p:cNvSpPr>
          <p:nvPr>
            <p:ph type="body" idx="10"/>
          </p:nvPr>
        </p:nvSpPr>
        <p:spPr/>
        <p:txBody>
          <a:bodyPr/>
          <a:lstStyle/>
          <a:p>
            <a:r>
              <a:rPr lang="en-IN" dirty="0"/>
              <a:t>Modify the </a:t>
            </a:r>
            <a:r>
              <a:rPr lang="en-IN" b="1" dirty="0"/>
              <a:t>index.html </a:t>
            </a:r>
            <a:r>
              <a:rPr lang="en-IN" dirty="0"/>
              <a:t>file by adding HTML elements and CSS properties to create the following components: </a:t>
            </a:r>
            <a:r>
              <a:rPr lang="en-US" b="1" dirty="0"/>
              <a:t>Home</a:t>
            </a:r>
            <a:r>
              <a:rPr lang="en-US" dirty="0"/>
              <a:t>, </a:t>
            </a:r>
            <a:r>
              <a:rPr lang="en-US" b="1" dirty="0"/>
              <a:t>About Us</a:t>
            </a:r>
            <a:r>
              <a:rPr lang="en-US" dirty="0"/>
              <a:t>, </a:t>
            </a:r>
            <a:r>
              <a:rPr lang="en-US" b="1" dirty="0"/>
              <a:t>Blogs,</a:t>
            </a:r>
            <a:r>
              <a:rPr lang="en-US" dirty="0"/>
              <a:t> and </a:t>
            </a:r>
            <a:r>
              <a:rPr lang="en-US" b="1" dirty="0"/>
              <a:t>Contact Us</a:t>
            </a:r>
            <a:r>
              <a:rPr lang="en-US" dirty="0"/>
              <a:t>.</a:t>
            </a:r>
            <a:endParaRPr lang="en-IN" dirty="0"/>
          </a:p>
        </p:txBody>
      </p:sp>
      <p:sp>
        <p:nvSpPr>
          <p:cNvPr id="4" name="Title 3">
            <a:extLst>
              <a:ext uri="{FF2B5EF4-FFF2-40B4-BE49-F238E27FC236}">
                <a16:creationId xmlns:a16="http://schemas.microsoft.com/office/drawing/2014/main" id="{573BADB3-0980-4D0D-3D1B-80EBF1038284}"/>
              </a:ext>
            </a:extLst>
          </p:cNvPr>
          <p:cNvSpPr>
            <a:spLocks noGrp="1"/>
          </p:cNvSpPr>
          <p:nvPr>
            <p:ph type="title"/>
          </p:nvPr>
        </p:nvSpPr>
        <p:spPr/>
        <p:txBody>
          <a:bodyPr/>
          <a:lstStyle/>
          <a:p>
            <a:r>
              <a:rPr lang="en-US" dirty="0"/>
              <a:t>Modify the index.html Page</a:t>
            </a:r>
            <a:endParaRPr lang="en-IN" dirty="0"/>
          </a:p>
        </p:txBody>
      </p:sp>
      <p:sp>
        <p:nvSpPr>
          <p:cNvPr id="6" name="Brandline_LVC">
            <a:extLst>
              <a:ext uri="{FF2B5EF4-FFF2-40B4-BE49-F238E27FC236}">
                <a16:creationId xmlns:a16="http://schemas.microsoft.com/office/drawing/2014/main" id="{2CC8C100-DAEB-63B6-8F0C-36D00665DD37}"/>
              </a:ext>
            </a:extLst>
          </p:cNvPr>
          <p:cNvSpPr/>
          <p:nvPr/>
        </p:nvSpPr>
        <p:spPr>
          <a:xfrm>
            <a:off x="5080000" y="816324"/>
            <a:ext cx="61000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37AAB879-5B3E-5B9B-7DF7-C9D7A5DDA804}"/>
              </a:ext>
            </a:extLst>
          </p:cNvPr>
          <p:cNvPicPr>
            <a:picLocks noChangeAspect="1"/>
          </p:cNvPicPr>
          <p:nvPr/>
        </p:nvPicPr>
        <p:blipFill>
          <a:blip r:embed="rId2"/>
          <a:stretch>
            <a:fillRect/>
          </a:stretch>
        </p:blipFill>
        <p:spPr>
          <a:xfrm>
            <a:off x="2646330" y="2513063"/>
            <a:ext cx="10963340" cy="5614173"/>
          </a:xfrm>
          <a:prstGeom prst="rect">
            <a:avLst/>
          </a:prstGeom>
        </p:spPr>
      </p:pic>
    </p:spTree>
    <p:extLst>
      <p:ext uri="{BB962C8B-B14F-4D97-AF65-F5344CB8AC3E}">
        <p14:creationId xmlns:p14="http://schemas.microsoft.com/office/powerpoint/2010/main" val="1940873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217988" algn="l"/>
                <a:tab pos="4572000" algn="l"/>
              </a:tabLst>
            </a:pPr>
            <a:r>
              <a:rPr lang="en-US" dirty="0"/>
              <a:t>Modify the index.html File</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This is a sample output of the </a:t>
            </a:r>
            <a:r>
              <a:rPr lang="en-US" b="1" dirty="0"/>
              <a:t>index.html </a:t>
            </a:r>
            <a:r>
              <a:rPr lang="en-US" dirty="0"/>
              <a:t>page which acts as the landing page of the banking web application.</a:t>
            </a:r>
          </a:p>
        </p:txBody>
      </p:sp>
      <p:sp>
        <p:nvSpPr>
          <p:cNvPr id="7" name="Brandline_LVC">
            <a:extLst>
              <a:ext uri="{FF2B5EF4-FFF2-40B4-BE49-F238E27FC236}">
                <a16:creationId xmlns:a16="http://schemas.microsoft.com/office/drawing/2014/main" id="{DA7BC85B-9CA4-BD02-C544-950B513FF7E0}"/>
              </a:ext>
            </a:extLst>
          </p:cNvPr>
          <p:cNvSpPr/>
          <p:nvPr/>
        </p:nvSpPr>
        <p:spPr>
          <a:xfrm>
            <a:off x="5219700" y="816324"/>
            <a:ext cx="58142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1EC050FF-E46E-9928-F1A1-E0B46ACF5EB8}"/>
              </a:ext>
            </a:extLst>
          </p:cNvPr>
          <p:cNvPicPr>
            <a:picLocks noChangeAspect="1"/>
          </p:cNvPicPr>
          <p:nvPr/>
        </p:nvPicPr>
        <p:blipFill>
          <a:blip r:embed="rId2"/>
          <a:stretch>
            <a:fillRect/>
          </a:stretch>
        </p:blipFill>
        <p:spPr>
          <a:xfrm>
            <a:off x="2372933" y="2429490"/>
            <a:ext cx="11510135" cy="5490369"/>
          </a:xfrm>
          <a:prstGeom prst="rect">
            <a:avLst/>
          </a:prstGeom>
          <a:ln>
            <a:solidFill>
              <a:schemeClr val="tx1">
                <a:lumMod val="75000"/>
                <a:lumOff val="25000"/>
              </a:schemeClr>
            </a:solidFill>
          </a:ln>
        </p:spPr>
      </p:pic>
    </p:spTree>
    <p:extLst>
      <p:ext uri="{BB962C8B-B14F-4D97-AF65-F5344CB8AC3E}">
        <p14:creationId xmlns:p14="http://schemas.microsoft.com/office/powerpoint/2010/main" val="2293255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229669-A6B5-DACD-6971-01D53C57FDA4}"/>
              </a:ext>
            </a:extLst>
          </p:cNvPr>
          <p:cNvSpPr>
            <a:spLocks noGrp="1"/>
          </p:cNvSpPr>
          <p:nvPr>
            <p:ph type="body" idx="10"/>
          </p:nvPr>
        </p:nvSpPr>
        <p:spPr/>
        <p:txBody>
          <a:bodyPr/>
          <a:lstStyle/>
          <a:p>
            <a:r>
              <a:rPr lang="en-US" dirty="0"/>
              <a:t>Modify the </a:t>
            </a:r>
            <a:r>
              <a:rPr lang="en-US" b="1" dirty="0"/>
              <a:t>home.html </a:t>
            </a:r>
            <a:r>
              <a:rPr lang="en-US" dirty="0"/>
              <a:t>file by adding HTML elements and CSS properties to create the following</a:t>
            </a:r>
            <a:r>
              <a:rPr lang="en-IN" dirty="0"/>
              <a:t> sections: </a:t>
            </a:r>
            <a:r>
              <a:rPr lang="en-IN" b="1" dirty="0"/>
              <a:t>Login, About Us, Services, Blogs, </a:t>
            </a:r>
            <a:r>
              <a:rPr lang="en-IN" dirty="0"/>
              <a:t>and </a:t>
            </a:r>
            <a:r>
              <a:rPr lang="en-IN" b="1" dirty="0"/>
              <a:t>Contact Us</a:t>
            </a:r>
          </a:p>
        </p:txBody>
      </p:sp>
      <p:sp>
        <p:nvSpPr>
          <p:cNvPr id="4" name="Title 3">
            <a:extLst>
              <a:ext uri="{FF2B5EF4-FFF2-40B4-BE49-F238E27FC236}">
                <a16:creationId xmlns:a16="http://schemas.microsoft.com/office/drawing/2014/main" id="{573BADB3-0980-4D0D-3D1B-80EBF1038284}"/>
              </a:ext>
            </a:extLst>
          </p:cNvPr>
          <p:cNvSpPr>
            <a:spLocks noGrp="1"/>
          </p:cNvSpPr>
          <p:nvPr>
            <p:ph type="title"/>
          </p:nvPr>
        </p:nvSpPr>
        <p:spPr/>
        <p:txBody>
          <a:bodyPr/>
          <a:lstStyle/>
          <a:p>
            <a:pPr>
              <a:tabLst>
                <a:tab pos="4302125" algn="l"/>
              </a:tabLst>
            </a:pPr>
            <a:r>
              <a:rPr lang="en-US" dirty="0"/>
              <a:t>Modify the home.html File</a:t>
            </a:r>
            <a:endParaRPr lang="en-IN" dirty="0"/>
          </a:p>
        </p:txBody>
      </p:sp>
      <p:sp>
        <p:nvSpPr>
          <p:cNvPr id="6" name="Brandline_LVC">
            <a:extLst>
              <a:ext uri="{FF2B5EF4-FFF2-40B4-BE49-F238E27FC236}">
                <a16:creationId xmlns:a16="http://schemas.microsoft.com/office/drawing/2014/main" id="{2CC8C100-DAEB-63B6-8F0C-36D00665DD37}"/>
              </a:ext>
            </a:extLst>
          </p:cNvPr>
          <p:cNvSpPr/>
          <p:nvPr/>
        </p:nvSpPr>
        <p:spPr>
          <a:xfrm>
            <a:off x="4686300" y="816324"/>
            <a:ext cx="68898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B11A2724-37DC-3C16-0226-E6D836C8C9CB}"/>
              </a:ext>
            </a:extLst>
          </p:cNvPr>
          <p:cNvPicPr>
            <a:picLocks noChangeAspect="1"/>
          </p:cNvPicPr>
          <p:nvPr/>
        </p:nvPicPr>
        <p:blipFill>
          <a:blip r:embed="rId3"/>
          <a:stretch>
            <a:fillRect/>
          </a:stretch>
        </p:blipFill>
        <p:spPr>
          <a:xfrm>
            <a:off x="2355928" y="2574808"/>
            <a:ext cx="11544145" cy="5656932"/>
          </a:xfrm>
          <a:prstGeom prst="rect">
            <a:avLst/>
          </a:prstGeom>
          <a:ln>
            <a:solidFill>
              <a:schemeClr val="tx1">
                <a:lumMod val="75000"/>
                <a:lumOff val="25000"/>
              </a:schemeClr>
            </a:solidFill>
          </a:ln>
        </p:spPr>
      </p:pic>
    </p:spTree>
    <p:extLst>
      <p:ext uri="{BB962C8B-B14F-4D97-AF65-F5344CB8AC3E}">
        <p14:creationId xmlns:p14="http://schemas.microsoft.com/office/powerpoint/2010/main" val="150051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032250" algn="l"/>
                <a:tab pos="4217988" algn="l"/>
              </a:tabLst>
            </a:pPr>
            <a:r>
              <a:rPr lang="en-US" dirty="0"/>
              <a:t>Modify the home.html File</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This is a sample output of the </a:t>
            </a:r>
            <a:r>
              <a:rPr lang="en-US" b="1" dirty="0"/>
              <a:t>home.html </a:t>
            </a:r>
            <a:r>
              <a:rPr lang="en-US" dirty="0"/>
              <a:t>page.</a:t>
            </a:r>
          </a:p>
        </p:txBody>
      </p:sp>
      <p:sp>
        <p:nvSpPr>
          <p:cNvPr id="7" name="Brandline_LVC">
            <a:extLst>
              <a:ext uri="{FF2B5EF4-FFF2-40B4-BE49-F238E27FC236}">
                <a16:creationId xmlns:a16="http://schemas.microsoft.com/office/drawing/2014/main" id="{DA7BC85B-9CA4-BD02-C544-950B513FF7E0}"/>
              </a:ext>
            </a:extLst>
          </p:cNvPr>
          <p:cNvSpPr/>
          <p:nvPr/>
        </p:nvSpPr>
        <p:spPr>
          <a:xfrm>
            <a:off x="5207001" y="816324"/>
            <a:ext cx="5852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282AAC6D-9AD5-78C0-8E29-B038D7BA256B}"/>
              </a:ext>
            </a:extLst>
          </p:cNvPr>
          <p:cNvPicPr>
            <a:picLocks noChangeAspect="1"/>
          </p:cNvPicPr>
          <p:nvPr/>
        </p:nvPicPr>
        <p:blipFill>
          <a:blip r:embed="rId2"/>
          <a:stretch>
            <a:fillRect/>
          </a:stretch>
        </p:blipFill>
        <p:spPr>
          <a:xfrm>
            <a:off x="1712017" y="2201152"/>
            <a:ext cx="12831966" cy="6030167"/>
          </a:xfrm>
          <a:prstGeom prst="rect">
            <a:avLst/>
          </a:prstGeom>
          <a:ln>
            <a:solidFill>
              <a:schemeClr val="tx1">
                <a:lumMod val="75000"/>
                <a:lumOff val="25000"/>
              </a:schemeClr>
            </a:solidFill>
          </a:ln>
        </p:spPr>
      </p:pic>
    </p:spTree>
    <p:extLst>
      <p:ext uri="{BB962C8B-B14F-4D97-AF65-F5344CB8AC3E}">
        <p14:creationId xmlns:p14="http://schemas.microsoft.com/office/powerpoint/2010/main" val="3148868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849BB2-9813-A97A-C80F-275C24EA2885}"/>
              </a:ext>
            </a:extLst>
          </p:cNvPr>
          <p:cNvSpPr>
            <a:spLocks noGrp="1"/>
          </p:cNvSpPr>
          <p:nvPr>
            <p:ph type="body" idx="10"/>
          </p:nvPr>
        </p:nvSpPr>
        <p:spPr>
          <a:xfrm>
            <a:off x="1358236" y="4114800"/>
            <a:ext cx="7835706" cy="914400"/>
          </a:xfrm>
        </p:spPr>
        <p:txBody>
          <a:bodyPr/>
          <a:lstStyle/>
          <a:p>
            <a:r>
              <a:rPr lang="en-US" dirty="0"/>
              <a:t>Online Banking Web Application</a:t>
            </a:r>
          </a:p>
        </p:txBody>
      </p:sp>
    </p:spTree>
    <p:extLst>
      <p:ext uri="{BB962C8B-B14F-4D97-AF65-F5344CB8AC3E}">
        <p14:creationId xmlns:p14="http://schemas.microsoft.com/office/powerpoint/2010/main" val="1070346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217988" algn="l"/>
              </a:tabLst>
            </a:pPr>
            <a:r>
              <a:rPr lang="en-US" dirty="0"/>
              <a:t>Modify the home.html File</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This is a sample output of the </a:t>
            </a:r>
            <a:r>
              <a:rPr lang="en-US" b="1" dirty="0"/>
              <a:t>About Us</a:t>
            </a:r>
            <a:r>
              <a:rPr lang="en-US" dirty="0"/>
              <a:t> section.</a:t>
            </a:r>
          </a:p>
        </p:txBody>
      </p:sp>
      <p:sp>
        <p:nvSpPr>
          <p:cNvPr id="7" name="Brandline_LVC">
            <a:extLst>
              <a:ext uri="{FF2B5EF4-FFF2-40B4-BE49-F238E27FC236}">
                <a16:creationId xmlns:a16="http://schemas.microsoft.com/office/drawing/2014/main" id="{DA7BC85B-9CA4-BD02-C544-950B513FF7E0}"/>
              </a:ext>
            </a:extLst>
          </p:cNvPr>
          <p:cNvSpPr/>
          <p:nvPr/>
        </p:nvSpPr>
        <p:spPr>
          <a:xfrm>
            <a:off x="5207001" y="816324"/>
            <a:ext cx="5852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A502E882-2FC9-958A-04AA-9172E744EFBD}"/>
              </a:ext>
            </a:extLst>
          </p:cNvPr>
          <p:cNvPicPr>
            <a:picLocks noChangeAspect="1"/>
          </p:cNvPicPr>
          <p:nvPr/>
        </p:nvPicPr>
        <p:blipFill>
          <a:blip r:embed="rId2"/>
          <a:stretch>
            <a:fillRect/>
          </a:stretch>
        </p:blipFill>
        <p:spPr>
          <a:xfrm>
            <a:off x="2475174" y="2294871"/>
            <a:ext cx="11305652" cy="5925861"/>
          </a:xfrm>
          <a:prstGeom prst="rect">
            <a:avLst/>
          </a:prstGeom>
          <a:ln>
            <a:solidFill>
              <a:schemeClr val="tx1">
                <a:lumMod val="75000"/>
                <a:lumOff val="25000"/>
              </a:schemeClr>
            </a:solidFill>
          </a:ln>
        </p:spPr>
      </p:pic>
    </p:spTree>
    <p:extLst>
      <p:ext uri="{BB962C8B-B14F-4D97-AF65-F5344CB8AC3E}">
        <p14:creationId xmlns:p14="http://schemas.microsoft.com/office/powerpoint/2010/main" val="3127454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302125" algn="l"/>
                <a:tab pos="4654550" algn="l"/>
              </a:tabLst>
            </a:pPr>
            <a:r>
              <a:rPr lang="en-US" dirty="0"/>
              <a:t>Modify the home.html File</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This is a sample output of the </a:t>
            </a:r>
            <a:r>
              <a:rPr lang="en-US" b="1" dirty="0"/>
              <a:t>About Us &gt; Team</a:t>
            </a:r>
            <a:r>
              <a:rPr lang="en-US" dirty="0"/>
              <a:t> section.</a:t>
            </a:r>
          </a:p>
        </p:txBody>
      </p:sp>
      <p:sp>
        <p:nvSpPr>
          <p:cNvPr id="7" name="Brandline_LVC">
            <a:extLst>
              <a:ext uri="{FF2B5EF4-FFF2-40B4-BE49-F238E27FC236}">
                <a16:creationId xmlns:a16="http://schemas.microsoft.com/office/drawing/2014/main" id="{DA7BC85B-9CA4-BD02-C544-950B513FF7E0}"/>
              </a:ext>
            </a:extLst>
          </p:cNvPr>
          <p:cNvSpPr/>
          <p:nvPr/>
        </p:nvSpPr>
        <p:spPr>
          <a:xfrm>
            <a:off x="5207000" y="816324"/>
            <a:ext cx="5852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190C542-4E8E-85E2-5ADD-DD025F299C88}"/>
              </a:ext>
            </a:extLst>
          </p:cNvPr>
          <p:cNvPicPr>
            <a:picLocks noChangeAspect="1"/>
          </p:cNvPicPr>
          <p:nvPr/>
        </p:nvPicPr>
        <p:blipFill>
          <a:blip r:embed="rId2"/>
          <a:stretch>
            <a:fillRect/>
          </a:stretch>
        </p:blipFill>
        <p:spPr>
          <a:xfrm>
            <a:off x="2323488" y="2202229"/>
            <a:ext cx="11609024" cy="5612377"/>
          </a:xfrm>
          <a:prstGeom prst="rect">
            <a:avLst/>
          </a:prstGeom>
          <a:ln>
            <a:solidFill>
              <a:schemeClr val="tx1">
                <a:lumMod val="75000"/>
                <a:lumOff val="25000"/>
              </a:schemeClr>
            </a:solidFill>
          </a:ln>
        </p:spPr>
      </p:pic>
    </p:spTree>
    <p:extLst>
      <p:ext uri="{BB962C8B-B14F-4D97-AF65-F5344CB8AC3E}">
        <p14:creationId xmlns:p14="http://schemas.microsoft.com/office/powerpoint/2010/main" val="51617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217988" algn="l"/>
                <a:tab pos="4489450" algn="l"/>
              </a:tabLst>
            </a:pPr>
            <a:r>
              <a:rPr lang="en-US" dirty="0"/>
              <a:t>Modify the home.html File</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This is a sample output of the </a:t>
            </a:r>
            <a:r>
              <a:rPr lang="en-US" b="1" dirty="0"/>
              <a:t>About Us &gt; Loan Section</a:t>
            </a:r>
            <a:r>
              <a:rPr lang="en-US" dirty="0"/>
              <a:t>.</a:t>
            </a:r>
            <a:endParaRPr lang="en-US" b="1" dirty="0"/>
          </a:p>
        </p:txBody>
      </p:sp>
      <p:sp>
        <p:nvSpPr>
          <p:cNvPr id="7" name="Brandline_LVC">
            <a:extLst>
              <a:ext uri="{FF2B5EF4-FFF2-40B4-BE49-F238E27FC236}">
                <a16:creationId xmlns:a16="http://schemas.microsoft.com/office/drawing/2014/main" id="{DA7BC85B-9CA4-BD02-C544-950B513FF7E0}"/>
              </a:ext>
            </a:extLst>
          </p:cNvPr>
          <p:cNvSpPr/>
          <p:nvPr/>
        </p:nvSpPr>
        <p:spPr>
          <a:xfrm>
            <a:off x="5207001" y="816324"/>
            <a:ext cx="5852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A2C176EE-B4C2-9834-F977-2EF680E59131}"/>
              </a:ext>
            </a:extLst>
          </p:cNvPr>
          <p:cNvPicPr>
            <a:picLocks noChangeAspect="1"/>
          </p:cNvPicPr>
          <p:nvPr/>
        </p:nvPicPr>
        <p:blipFill>
          <a:blip r:embed="rId2"/>
          <a:stretch>
            <a:fillRect/>
          </a:stretch>
        </p:blipFill>
        <p:spPr>
          <a:xfrm>
            <a:off x="2518612" y="2216036"/>
            <a:ext cx="11218777" cy="5917280"/>
          </a:xfrm>
          <a:prstGeom prst="rect">
            <a:avLst/>
          </a:prstGeom>
          <a:ln>
            <a:solidFill>
              <a:schemeClr val="tx1">
                <a:lumMod val="75000"/>
                <a:lumOff val="25000"/>
              </a:schemeClr>
            </a:solidFill>
          </a:ln>
        </p:spPr>
      </p:pic>
    </p:spTree>
    <p:extLst>
      <p:ext uri="{BB962C8B-B14F-4D97-AF65-F5344CB8AC3E}">
        <p14:creationId xmlns:p14="http://schemas.microsoft.com/office/powerpoint/2010/main" val="86885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217988" algn="l"/>
              </a:tabLst>
            </a:pPr>
            <a:r>
              <a:rPr lang="en-US" dirty="0"/>
              <a:t>Modify the home.html File</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This is a sample output of the </a:t>
            </a:r>
            <a:r>
              <a:rPr lang="en-US" b="1" dirty="0"/>
              <a:t>About Us &gt; FAQs</a:t>
            </a:r>
            <a:r>
              <a:rPr lang="en-US" dirty="0"/>
              <a:t> section.</a:t>
            </a:r>
            <a:endParaRPr lang="en-US" b="1" dirty="0"/>
          </a:p>
        </p:txBody>
      </p:sp>
      <p:sp>
        <p:nvSpPr>
          <p:cNvPr id="7" name="Brandline_LVC">
            <a:extLst>
              <a:ext uri="{FF2B5EF4-FFF2-40B4-BE49-F238E27FC236}">
                <a16:creationId xmlns:a16="http://schemas.microsoft.com/office/drawing/2014/main" id="{DA7BC85B-9CA4-BD02-C544-950B513FF7E0}"/>
              </a:ext>
            </a:extLst>
          </p:cNvPr>
          <p:cNvSpPr/>
          <p:nvPr/>
        </p:nvSpPr>
        <p:spPr>
          <a:xfrm>
            <a:off x="5207001" y="816324"/>
            <a:ext cx="5852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7CED2AE-0D1E-4B7A-C799-3C5050FC8E68}"/>
              </a:ext>
            </a:extLst>
          </p:cNvPr>
          <p:cNvPicPr>
            <a:picLocks noChangeAspect="1"/>
          </p:cNvPicPr>
          <p:nvPr/>
        </p:nvPicPr>
        <p:blipFill>
          <a:blip r:embed="rId2"/>
          <a:stretch>
            <a:fillRect/>
          </a:stretch>
        </p:blipFill>
        <p:spPr>
          <a:xfrm>
            <a:off x="2420585" y="2123667"/>
            <a:ext cx="11414829" cy="5977327"/>
          </a:xfrm>
          <a:prstGeom prst="rect">
            <a:avLst/>
          </a:prstGeom>
          <a:ln>
            <a:solidFill>
              <a:schemeClr val="tx1">
                <a:lumMod val="75000"/>
                <a:lumOff val="25000"/>
              </a:schemeClr>
            </a:solidFill>
          </a:ln>
        </p:spPr>
      </p:pic>
    </p:spTree>
    <p:extLst>
      <p:ext uri="{BB962C8B-B14F-4D97-AF65-F5344CB8AC3E}">
        <p14:creationId xmlns:p14="http://schemas.microsoft.com/office/powerpoint/2010/main" val="1317422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217988" algn="l"/>
              </a:tabLst>
            </a:pPr>
            <a:r>
              <a:rPr lang="en-US" dirty="0"/>
              <a:t>Modify the home.html File</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This is a sample output of the </a:t>
            </a:r>
            <a:r>
              <a:rPr lang="en-US" b="1" dirty="0"/>
              <a:t>About Us &gt; Gallery</a:t>
            </a:r>
            <a:r>
              <a:rPr lang="en-US" dirty="0"/>
              <a:t> section.</a:t>
            </a:r>
            <a:endParaRPr lang="en-US" b="1" dirty="0"/>
          </a:p>
        </p:txBody>
      </p:sp>
      <p:sp>
        <p:nvSpPr>
          <p:cNvPr id="7" name="Brandline_LVC">
            <a:extLst>
              <a:ext uri="{FF2B5EF4-FFF2-40B4-BE49-F238E27FC236}">
                <a16:creationId xmlns:a16="http://schemas.microsoft.com/office/drawing/2014/main" id="{DA7BC85B-9CA4-BD02-C544-950B513FF7E0}"/>
              </a:ext>
            </a:extLst>
          </p:cNvPr>
          <p:cNvSpPr/>
          <p:nvPr/>
        </p:nvSpPr>
        <p:spPr>
          <a:xfrm>
            <a:off x="5207001" y="816324"/>
            <a:ext cx="5852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3427E5CA-A2FF-9ACE-61B4-A3581E2CFEBD}"/>
              </a:ext>
            </a:extLst>
          </p:cNvPr>
          <p:cNvPicPr>
            <a:picLocks noChangeAspect="1"/>
          </p:cNvPicPr>
          <p:nvPr/>
        </p:nvPicPr>
        <p:blipFill>
          <a:blip r:embed="rId2"/>
          <a:stretch>
            <a:fillRect/>
          </a:stretch>
        </p:blipFill>
        <p:spPr>
          <a:xfrm>
            <a:off x="2393250" y="2105783"/>
            <a:ext cx="11469499" cy="5888403"/>
          </a:xfrm>
          <a:prstGeom prst="rect">
            <a:avLst/>
          </a:prstGeom>
          <a:ln>
            <a:solidFill>
              <a:schemeClr val="tx1">
                <a:lumMod val="75000"/>
                <a:lumOff val="25000"/>
              </a:schemeClr>
            </a:solidFill>
          </a:ln>
        </p:spPr>
      </p:pic>
    </p:spTree>
    <p:extLst>
      <p:ext uri="{BB962C8B-B14F-4D97-AF65-F5344CB8AC3E}">
        <p14:creationId xmlns:p14="http://schemas.microsoft.com/office/powerpoint/2010/main" val="3704680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302125" algn="l"/>
              </a:tabLst>
            </a:pPr>
            <a:r>
              <a:rPr lang="en-US" dirty="0"/>
              <a:t>Modify the home.html File</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This is a sample output of the </a:t>
            </a:r>
            <a:r>
              <a:rPr lang="en-US" b="1" dirty="0"/>
              <a:t>About Us &gt; Our Services</a:t>
            </a:r>
            <a:r>
              <a:rPr lang="en-US" dirty="0"/>
              <a:t> section.</a:t>
            </a:r>
            <a:endParaRPr lang="en-US" b="1" dirty="0"/>
          </a:p>
        </p:txBody>
      </p:sp>
      <p:sp>
        <p:nvSpPr>
          <p:cNvPr id="7" name="Brandline_LVC">
            <a:extLst>
              <a:ext uri="{FF2B5EF4-FFF2-40B4-BE49-F238E27FC236}">
                <a16:creationId xmlns:a16="http://schemas.microsoft.com/office/drawing/2014/main" id="{DA7BC85B-9CA4-BD02-C544-950B513FF7E0}"/>
              </a:ext>
            </a:extLst>
          </p:cNvPr>
          <p:cNvSpPr/>
          <p:nvPr/>
        </p:nvSpPr>
        <p:spPr>
          <a:xfrm>
            <a:off x="5207001" y="816324"/>
            <a:ext cx="5852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2ECEB80E-10A8-AC62-3EA8-950AB5A05959}"/>
              </a:ext>
            </a:extLst>
          </p:cNvPr>
          <p:cNvPicPr>
            <a:picLocks noChangeAspect="1"/>
          </p:cNvPicPr>
          <p:nvPr/>
        </p:nvPicPr>
        <p:blipFill>
          <a:blip r:embed="rId2"/>
          <a:stretch>
            <a:fillRect/>
          </a:stretch>
        </p:blipFill>
        <p:spPr>
          <a:xfrm>
            <a:off x="2432902" y="2152127"/>
            <a:ext cx="11390195" cy="6086666"/>
          </a:xfrm>
          <a:prstGeom prst="rect">
            <a:avLst/>
          </a:prstGeom>
          <a:ln>
            <a:solidFill>
              <a:schemeClr val="tx1">
                <a:lumMod val="75000"/>
                <a:lumOff val="25000"/>
              </a:schemeClr>
            </a:solidFill>
          </a:ln>
        </p:spPr>
      </p:pic>
    </p:spTree>
    <p:extLst>
      <p:ext uri="{BB962C8B-B14F-4D97-AF65-F5344CB8AC3E}">
        <p14:creationId xmlns:p14="http://schemas.microsoft.com/office/powerpoint/2010/main" val="3894701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302125" algn="l"/>
              </a:tabLst>
            </a:pPr>
            <a:r>
              <a:rPr lang="en-US" dirty="0"/>
              <a:t>Modify the home.html File</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This is a sample output of the </a:t>
            </a:r>
            <a:r>
              <a:rPr lang="en-US" b="1" dirty="0"/>
              <a:t>About Us &gt; Testimonials</a:t>
            </a:r>
            <a:r>
              <a:rPr lang="en-US" dirty="0"/>
              <a:t> section.</a:t>
            </a:r>
            <a:endParaRPr lang="en-US" b="1" dirty="0"/>
          </a:p>
        </p:txBody>
      </p:sp>
      <p:sp>
        <p:nvSpPr>
          <p:cNvPr id="7" name="Brandline_LVC">
            <a:extLst>
              <a:ext uri="{FF2B5EF4-FFF2-40B4-BE49-F238E27FC236}">
                <a16:creationId xmlns:a16="http://schemas.microsoft.com/office/drawing/2014/main" id="{DA7BC85B-9CA4-BD02-C544-950B513FF7E0}"/>
              </a:ext>
            </a:extLst>
          </p:cNvPr>
          <p:cNvSpPr/>
          <p:nvPr/>
        </p:nvSpPr>
        <p:spPr>
          <a:xfrm>
            <a:off x="5207001" y="816324"/>
            <a:ext cx="5852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B29206A4-CCB1-11FF-8375-84F823961E72}"/>
              </a:ext>
            </a:extLst>
          </p:cNvPr>
          <p:cNvPicPr>
            <a:picLocks noChangeAspect="1"/>
          </p:cNvPicPr>
          <p:nvPr/>
        </p:nvPicPr>
        <p:blipFill>
          <a:blip r:embed="rId2"/>
          <a:stretch>
            <a:fillRect/>
          </a:stretch>
        </p:blipFill>
        <p:spPr>
          <a:xfrm>
            <a:off x="2442816" y="2602215"/>
            <a:ext cx="11370368" cy="5144918"/>
          </a:xfrm>
          <a:prstGeom prst="rect">
            <a:avLst/>
          </a:prstGeom>
          <a:ln>
            <a:solidFill>
              <a:schemeClr val="tx1">
                <a:lumMod val="75000"/>
                <a:lumOff val="25000"/>
              </a:schemeClr>
            </a:solidFill>
          </a:ln>
        </p:spPr>
      </p:pic>
    </p:spTree>
    <p:extLst>
      <p:ext uri="{BB962C8B-B14F-4D97-AF65-F5344CB8AC3E}">
        <p14:creationId xmlns:p14="http://schemas.microsoft.com/office/powerpoint/2010/main" val="3869753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217988" algn="l"/>
                <a:tab pos="4654550" algn="l"/>
              </a:tabLst>
            </a:pPr>
            <a:r>
              <a:rPr lang="en-US" dirty="0"/>
              <a:t>Modify the home.html File</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This is a sample output of the </a:t>
            </a:r>
            <a:r>
              <a:rPr lang="en-US" b="1" dirty="0"/>
              <a:t>Blogs</a:t>
            </a:r>
            <a:r>
              <a:rPr lang="en-US" dirty="0"/>
              <a:t> section.</a:t>
            </a:r>
          </a:p>
        </p:txBody>
      </p:sp>
      <p:sp>
        <p:nvSpPr>
          <p:cNvPr id="7" name="Brandline_LVC">
            <a:extLst>
              <a:ext uri="{FF2B5EF4-FFF2-40B4-BE49-F238E27FC236}">
                <a16:creationId xmlns:a16="http://schemas.microsoft.com/office/drawing/2014/main" id="{DA7BC85B-9CA4-BD02-C544-950B513FF7E0}"/>
              </a:ext>
            </a:extLst>
          </p:cNvPr>
          <p:cNvSpPr/>
          <p:nvPr/>
        </p:nvSpPr>
        <p:spPr>
          <a:xfrm>
            <a:off x="5207001" y="816324"/>
            <a:ext cx="5852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a:extLst>
              <a:ext uri="{FF2B5EF4-FFF2-40B4-BE49-F238E27FC236}">
                <a16:creationId xmlns:a16="http://schemas.microsoft.com/office/drawing/2014/main" id="{B1FEDFC0-2790-0485-401E-D228BC9F752B}"/>
              </a:ext>
            </a:extLst>
          </p:cNvPr>
          <p:cNvPicPr>
            <a:picLocks noGrp="1" noChangeAspect="1"/>
          </p:cNvPicPr>
          <p:nvPr/>
        </p:nvPicPr>
        <p:blipFill>
          <a:blip r:embed="rId2"/>
          <a:stretch>
            <a:fillRect/>
          </a:stretch>
        </p:blipFill>
        <p:spPr>
          <a:xfrm>
            <a:off x="2505740" y="2245318"/>
            <a:ext cx="11244520" cy="5692460"/>
          </a:xfrm>
          <a:prstGeom prst="rect">
            <a:avLst/>
          </a:prstGeom>
          <a:ln>
            <a:solidFill>
              <a:schemeClr val="tx1">
                <a:lumMod val="75000"/>
                <a:lumOff val="25000"/>
              </a:schemeClr>
            </a:solidFill>
          </a:ln>
        </p:spPr>
      </p:pic>
    </p:spTree>
    <p:extLst>
      <p:ext uri="{BB962C8B-B14F-4D97-AF65-F5344CB8AC3E}">
        <p14:creationId xmlns:p14="http://schemas.microsoft.com/office/powerpoint/2010/main" val="946708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032250" algn="l"/>
                <a:tab pos="4217988" algn="l"/>
              </a:tabLst>
            </a:pPr>
            <a:r>
              <a:rPr lang="en-US" dirty="0"/>
              <a:t>Modify the home.html File</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This is a sample output of the </a:t>
            </a:r>
            <a:r>
              <a:rPr lang="en-US" b="1" dirty="0"/>
              <a:t>Contact Us</a:t>
            </a:r>
            <a:r>
              <a:rPr lang="en-US" dirty="0"/>
              <a:t> section.</a:t>
            </a:r>
          </a:p>
        </p:txBody>
      </p:sp>
      <p:sp>
        <p:nvSpPr>
          <p:cNvPr id="7" name="Brandline_LVC">
            <a:extLst>
              <a:ext uri="{FF2B5EF4-FFF2-40B4-BE49-F238E27FC236}">
                <a16:creationId xmlns:a16="http://schemas.microsoft.com/office/drawing/2014/main" id="{DA7BC85B-9CA4-BD02-C544-950B513FF7E0}"/>
              </a:ext>
            </a:extLst>
          </p:cNvPr>
          <p:cNvSpPr/>
          <p:nvPr/>
        </p:nvSpPr>
        <p:spPr>
          <a:xfrm>
            <a:off x="5207001" y="816324"/>
            <a:ext cx="5852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a:extLst>
              <a:ext uri="{FF2B5EF4-FFF2-40B4-BE49-F238E27FC236}">
                <a16:creationId xmlns:a16="http://schemas.microsoft.com/office/drawing/2014/main" id="{252C2AAC-C381-6B17-6095-F91F7D9C8C23}"/>
              </a:ext>
            </a:extLst>
          </p:cNvPr>
          <p:cNvPicPr>
            <a:picLocks noGrp="1" noChangeAspect="1"/>
          </p:cNvPicPr>
          <p:nvPr/>
        </p:nvPicPr>
        <p:blipFill>
          <a:blip r:embed="rId2"/>
          <a:stretch>
            <a:fillRect/>
          </a:stretch>
        </p:blipFill>
        <p:spPr>
          <a:xfrm>
            <a:off x="2296911" y="2205331"/>
            <a:ext cx="11992363" cy="5749385"/>
          </a:xfrm>
          <a:prstGeom prst="rect">
            <a:avLst/>
          </a:prstGeom>
          <a:ln>
            <a:solidFill>
              <a:schemeClr val="tx1">
                <a:lumMod val="75000"/>
                <a:lumOff val="25000"/>
              </a:schemeClr>
            </a:solidFill>
          </a:ln>
        </p:spPr>
      </p:pic>
    </p:spTree>
    <p:extLst>
      <p:ext uri="{BB962C8B-B14F-4D97-AF65-F5344CB8AC3E}">
        <p14:creationId xmlns:p14="http://schemas.microsoft.com/office/powerpoint/2010/main" val="1078023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032250" algn="l"/>
                <a:tab pos="4217988" algn="l"/>
              </a:tabLst>
            </a:pPr>
            <a:r>
              <a:rPr lang="en-US" dirty="0"/>
              <a:t>Modify the home.html File</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Add login section which have the functionality of both admin and customer login</a:t>
            </a:r>
          </a:p>
        </p:txBody>
      </p:sp>
      <p:sp>
        <p:nvSpPr>
          <p:cNvPr id="7" name="Brandline_LVC">
            <a:extLst>
              <a:ext uri="{FF2B5EF4-FFF2-40B4-BE49-F238E27FC236}">
                <a16:creationId xmlns:a16="http://schemas.microsoft.com/office/drawing/2014/main" id="{DA7BC85B-9CA4-BD02-C544-950B513FF7E0}"/>
              </a:ext>
            </a:extLst>
          </p:cNvPr>
          <p:cNvSpPr/>
          <p:nvPr/>
        </p:nvSpPr>
        <p:spPr>
          <a:xfrm>
            <a:off x="5207001" y="816324"/>
            <a:ext cx="5852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DD7CA339-4C24-800D-1A67-5D988539A42F}"/>
              </a:ext>
            </a:extLst>
          </p:cNvPr>
          <p:cNvPicPr>
            <a:picLocks noChangeAspect="1"/>
          </p:cNvPicPr>
          <p:nvPr/>
        </p:nvPicPr>
        <p:blipFill>
          <a:blip r:embed="rId2"/>
          <a:stretch>
            <a:fillRect/>
          </a:stretch>
        </p:blipFill>
        <p:spPr>
          <a:xfrm>
            <a:off x="2650390" y="2074670"/>
            <a:ext cx="10955221" cy="6158442"/>
          </a:xfrm>
          <a:prstGeom prst="rect">
            <a:avLst/>
          </a:prstGeom>
          <a:ln>
            <a:solidFill>
              <a:schemeClr val="tx1">
                <a:lumMod val="75000"/>
                <a:lumOff val="25000"/>
              </a:schemeClr>
            </a:solidFill>
          </a:ln>
        </p:spPr>
      </p:pic>
    </p:spTree>
    <p:extLst>
      <p:ext uri="{BB962C8B-B14F-4D97-AF65-F5344CB8AC3E}">
        <p14:creationId xmlns:p14="http://schemas.microsoft.com/office/powerpoint/2010/main" val="3797361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849BB2-9813-A97A-C80F-275C24EA2885}"/>
              </a:ext>
            </a:extLst>
          </p:cNvPr>
          <p:cNvSpPr>
            <a:spLocks noGrp="1"/>
          </p:cNvSpPr>
          <p:nvPr>
            <p:ph type="body" idx="10"/>
          </p:nvPr>
        </p:nvSpPr>
        <p:spPr/>
        <p:txBody>
          <a:bodyPr/>
          <a:lstStyle/>
          <a:p>
            <a:r>
              <a:rPr lang="en-US" dirty="0"/>
              <a:t>Designing the Online Banking Application</a:t>
            </a:r>
          </a:p>
        </p:txBody>
      </p:sp>
    </p:spTree>
    <p:extLst>
      <p:ext uri="{BB962C8B-B14F-4D97-AF65-F5344CB8AC3E}">
        <p14:creationId xmlns:p14="http://schemas.microsoft.com/office/powerpoint/2010/main" val="4050989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217988" algn="l"/>
              </a:tabLst>
            </a:pPr>
            <a:r>
              <a:rPr lang="en-US" dirty="0"/>
              <a:t>Modify the home.html File</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This is a sample output of the </a:t>
            </a:r>
            <a:r>
              <a:rPr lang="en-US" b="1" dirty="0"/>
              <a:t>Login Page</a:t>
            </a:r>
            <a:r>
              <a:rPr lang="en-US" dirty="0"/>
              <a:t> section.</a:t>
            </a:r>
          </a:p>
        </p:txBody>
      </p:sp>
      <p:sp>
        <p:nvSpPr>
          <p:cNvPr id="7" name="Brandline_LVC">
            <a:extLst>
              <a:ext uri="{FF2B5EF4-FFF2-40B4-BE49-F238E27FC236}">
                <a16:creationId xmlns:a16="http://schemas.microsoft.com/office/drawing/2014/main" id="{DA7BC85B-9CA4-BD02-C544-950B513FF7E0}"/>
              </a:ext>
            </a:extLst>
          </p:cNvPr>
          <p:cNvSpPr/>
          <p:nvPr/>
        </p:nvSpPr>
        <p:spPr>
          <a:xfrm>
            <a:off x="5207001" y="816324"/>
            <a:ext cx="5852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3">
            <a:extLst>
              <a:ext uri="{FF2B5EF4-FFF2-40B4-BE49-F238E27FC236}">
                <a16:creationId xmlns:a16="http://schemas.microsoft.com/office/drawing/2014/main" id="{D55D2842-CC67-CD8A-1F4A-DA77FE24475A}"/>
              </a:ext>
            </a:extLst>
          </p:cNvPr>
          <p:cNvPicPr>
            <a:picLocks noGrp="1" noChangeAspect="1"/>
          </p:cNvPicPr>
          <p:nvPr/>
        </p:nvPicPr>
        <p:blipFill>
          <a:blip r:embed="rId2"/>
          <a:stretch>
            <a:fillRect/>
          </a:stretch>
        </p:blipFill>
        <p:spPr>
          <a:xfrm>
            <a:off x="2258832" y="2359210"/>
            <a:ext cx="11738337" cy="5416181"/>
          </a:xfrm>
          <a:prstGeom prst="rect">
            <a:avLst/>
          </a:prstGeom>
          <a:ln>
            <a:solidFill>
              <a:schemeClr val="tx1">
                <a:lumMod val="75000"/>
                <a:lumOff val="25000"/>
              </a:schemeClr>
            </a:solidFill>
          </a:ln>
        </p:spPr>
      </p:pic>
    </p:spTree>
    <p:extLst>
      <p:ext uri="{BB962C8B-B14F-4D97-AF65-F5344CB8AC3E}">
        <p14:creationId xmlns:p14="http://schemas.microsoft.com/office/powerpoint/2010/main" val="2477304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032250" algn="l"/>
                <a:tab pos="4302125" algn="l"/>
              </a:tabLst>
            </a:pPr>
            <a:r>
              <a:rPr lang="en-US" dirty="0"/>
              <a:t>Modify the home.html File</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Add a </a:t>
            </a:r>
            <a:r>
              <a:rPr lang="en-US" b="1" dirty="0"/>
              <a:t>Registration</a:t>
            </a:r>
            <a:r>
              <a:rPr lang="en-US" dirty="0"/>
              <a:t> section that shows up when the new customers want to sign up</a:t>
            </a:r>
          </a:p>
        </p:txBody>
      </p:sp>
      <p:sp>
        <p:nvSpPr>
          <p:cNvPr id="7" name="Brandline_LVC">
            <a:extLst>
              <a:ext uri="{FF2B5EF4-FFF2-40B4-BE49-F238E27FC236}">
                <a16:creationId xmlns:a16="http://schemas.microsoft.com/office/drawing/2014/main" id="{DA7BC85B-9CA4-BD02-C544-950B513FF7E0}"/>
              </a:ext>
            </a:extLst>
          </p:cNvPr>
          <p:cNvSpPr/>
          <p:nvPr/>
        </p:nvSpPr>
        <p:spPr>
          <a:xfrm>
            <a:off x="5207001" y="816324"/>
            <a:ext cx="5852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B8D73AC-0CF4-9F6F-6464-9693125D6429}"/>
              </a:ext>
            </a:extLst>
          </p:cNvPr>
          <p:cNvPicPr>
            <a:picLocks noChangeAspect="1"/>
          </p:cNvPicPr>
          <p:nvPr/>
        </p:nvPicPr>
        <p:blipFill>
          <a:blip r:embed="rId2"/>
          <a:stretch>
            <a:fillRect/>
          </a:stretch>
        </p:blipFill>
        <p:spPr>
          <a:xfrm>
            <a:off x="3066798" y="2248353"/>
            <a:ext cx="10122403" cy="5977323"/>
          </a:xfrm>
          <a:prstGeom prst="rect">
            <a:avLst/>
          </a:prstGeom>
          <a:ln>
            <a:solidFill>
              <a:schemeClr val="tx1">
                <a:lumMod val="75000"/>
                <a:lumOff val="25000"/>
              </a:schemeClr>
            </a:solidFill>
          </a:ln>
        </p:spPr>
      </p:pic>
    </p:spTree>
    <p:extLst>
      <p:ext uri="{BB962C8B-B14F-4D97-AF65-F5344CB8AC3E}">
        <p14:creationId xmlns:p14="http://schemas.microsoft.com/office/powerpoint/2010/main" val="36923127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217988" algn="l"/>
              </a:tabLst>
            </a:pPr>
            <a:r>
              <a:rPr lang="en-US" dirty="0"/>
              <a:t>Modify the home.html File</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This is a sample output of the </a:t>
            </a:r>
            <a:r>
              <a:rPr lang="en-US" b="1" dirty="0"/>
              <a:t>Registration Page</a:t>
            </a:r>
            <a:r>
              <a:rPr lang="en-US" dirty="0"/>
              <a:t> section.</a:t>
            </a:r>
          </a:p>
        </p:txBody>
      </p:sp>
      <p:sp>
        <p:nvSpPr>
          <p:cNvPr id="7" name="Brandline_LVC">
            <a:extLst>
              <a:ext uri="{FF2B5EF4-FFF2-40B4-BE49-F238E27FC236}">
                <a16:creationId xmlns:a16="http://schemas.microsoft.com/office/drawing/2014/main" id="{DA7BC85B-9CA4-BD02-C544-950B513FF7E0}"/>
              </a:ext>
            </a:extLst>
          </p:cNvPr>
          <p:cNvSpPr/>
          <p:nvPr/>
        </p:nvSpPr>
        <p:spPr>
          <a:xfrm>
            <a:off x="5207001" y="816324"/>
            <a:ext cx="5852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7287BD8-1F1F-680A-B015-EF6025716204}"/>
              </a:ext>
            </a:extLst>
          </p:cNvPr>
          <p:cNvPicPr>
            <a:picLocks noChangeAspect="1"/>
          </p:cNvPicPr>
          <p:nvPr/>
        </p:nvPicPr>
        <p:blipFill>
          <a:blip r:embed="rId2"/>
          <a:stretch>
            <a:fillRect/>
          </a:stretch>
        </p:blipFill>
        <p:spPr>
          <a:xfrm>
            <a:off x="3230910" y="2089776"/>
            <a:ext cx="9794178" cy="6086666"/>
          </a:xfrm>
          <a:prstGeom prst="rect">
            <a:avLst/>
          </a:prstGeom>
          <a:ln>
            <a:solidFill>
              <a:schemeClr val="tx1">
                <a:lumMod val="75000"/>
                <a:lumOff val="25000"/>
              </a:schemeClr>
            </a:solidFill>
          </a:ln>
        </p:spPr>
      </p:pic>
    </p:spTree>
    <p:extLst>
      <p:ext uri="{BB962C8B-B14F-4D97-AF65-F5344CB8AC3E}">
        <p14:creationId xmlns:p14="http://schemas.microsoft.com/office/powerpoint/2010/main" val="1028094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217988" algn="l"/>
              </a:tabLst>
            </a:pPr>
            <a:r>
              <a:rPr lang="en-US" dirty="0"/>
              <a:t>Modify the adminHome.html File</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Modify the </a:t>
            </a:r>
            <a:r>
              <a:rPr lang="en-US" b="1" dirty="0"/>
              <a:t>adminHome.html </a:t>
            </a:r>
            <a:r>
              <a:rPr lang="en-US" dirty="0"/>
              <a:t>file to display different sections like customer details, loan section, search, and view transaction</a:t>
            </a:r>
          </a:p>
        </p:txBody>
      </p:sp>
      <p:sp>
        <p:nvSpPr>
          <p:cNvPr id="7" name="Brandline_LVC">
            <a:extLst>
              <a:ext uri="{FF2B5EF4-FFF2-40B4-BE49-F238E27FC236}">
                <a16:creationId xmlns:a16="http://schemas.microsoft.com/office/drawing/2014/main" id="{DA7BC85B-9CA4-BD02-C544-950B513FF7E0}"/>
              </a:ext>
            </a:extLst>
          </p:cNvPr>
          <p:cNvSpPr/>
          <p:nvPr/>
        </p:nvSpPr>
        <p:spPr>
          <a:xfrm>
            <a:off x="4470400" y="816324"/>
            <a:ext cx="7312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66DF4C68-A36A-A0AC-D05F-6CA12F4209B6}"/>
              </a:ext>
            </a:extLst>
          </p:cNvPr>
          <p:cNvPicPr>
            <a:picLocks noChangeAspect="1"/>
          </p:cNvPicPr>
          <p:nvPr/>
        </p:nvPicPr>
        <p:blipFill>
          <a:blip r:embed="rId2"/>
          <a:stretch>
            <a:fillRect/>
          </a:stretch>
        </p:blipFill>
        <p:spPr>
          <a:xfrm>
            <a:off x="3303934" y="2369590"/>
            <a:ext cx="9648132" cy="5859547"/>
          </a:xfrm>
          <a:prstGeom prst="rect">
            <a:avLst/>
          </a:prstGeom>
        </p:spPr>
      </p:pic>
    </p:spTree>
    <p:extLst>
      <p:ext uri="{BB962C8B-B14F-4D97-AF65-F5344CB8AC3E}">
        <p14:creationId xmlns:p14="http://schemas.microsoft.com/office/powerpoint/2010/main" val="24651083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217988" algn="l"/>
                <a:tab pos="4489450" algn="l"/>
              </a:tabLst>
            </a:pPr>
            <a:r>
              <a:rPr lang="en-US" dirty="0"/>
              <a:t>Modify the adminHome.html File</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This is a sample output of the </a:t>
            </a:r>
            <a:r>
              <a:rPr lang="en-US" b="1" dirty="0"/>
              <a:t>adminHome.html </a:t>
            </a:r>
            <a:r>
              <a:rPr lang="en-US" dirty="0"/>
              <a:t>page.</a:t>
            </a:r>
          </a:p>
        </p:txBody>
      </p:sp>
      <p:sp>
        <p:nvSpPr>
          <p:cNvPr id="7" name="Brandline_LVC">
            <a:extLst>
              <a:ext uri="{FF2B5EF4-FFF2-40B4-BE49-F238E27FC236}">
                <a16:creationId xmlns:a16="http://schemas.microsoft.com/office/drawing/2014/main" id="{DA7BC85B-9CA4-BD02-C544-950B513FF7E0}"/>
              </a:ext>
            </a:extLst>
          </p:cNvPr>
          <p:cNvSpPr/>
          <p:nvPr/>
        </p:nvSpPr>
        <p:spPr>
          <a:xfrm>
            <a:off x="4470400" y="816324"/>
            <a:ext cx="7312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C23AE46F-3FCD-CD45-5413-685A604A4636}"/>
              </a:ext>
            </a:extLst>
          </p:cNvPr>
          <p:cNvPicPr>
            <a:picLocks noChangeAspect="1"/>
          </p:cNvPicPr>
          <p:nvPr/>
        </p:nvPicPr>
        <p:blipFill>
          <a:blip r:embed="rId2"/>
          <a:stretch>
            <a:fillRect/>
          </a:stretch>
        </p:blipFill>
        <p:spPr>
          <a:xfrm>
            <a:off x="1811164" y="2425873"/>
            <a:ext cx="12841492" cy="5830114"/>
          </a:xfrm>
          <a:prstGeom prst="rect">
            <a:avLst/>
          </a:prstGeom>
        </p:spPr>
      </p:pic>
    </p:spTree>
    <p:extLst>
      <p:ext uri="{BB962C8B-B14F-4D97-AF65-F5344CB8AC3E}">
        <p14:creationId xmlns:p14="http://schemas.microsoft.com/office/powerpoint/2010/main" val="740943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217988" algn="l"/>
                <a:tab pos="4489450" algn="l"/>
              </a:tabLst>
            </a:pPr>
            <a:r>
              <a:rPr lang="en-US" dirty="0"/>
              <a:t>Modify the adminHome.html File</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This is a sample output of the </a:t>
            </a:r>
            <a:r>
              <a:rPr lang="en-US" b="1" dirty="0"/>
              <a:t>Customer Details </a:t>
            </a:r>
            <a:r>
              <a:rPr lang="en-US" dirty="0"/>
              <a:t>section.</a:t>
            </a:r>
          </a:p>
        </p:txBody>
      </p:sp>
      <p:sp>
        <p:nvSpPr>
          <p:cNvPr id="7" name="Brandline_LVC">
            <a:extLst>
              <a:ext uri="{FF2B5EF4-FFF2-40B4-BE49-F238E27FC236}">
                <a16:creationId xmlns:a16="http://schemas.microsoft.com/office/drawing/2014/main" id="{DA7BC85B-9CA4-BD02-C544-950B513FF7E0}"/>
              </a:ext>
            </a:extLst>
          </p:cNvPr>
          <p:cNvSpPr/>
          <p:nvPr/>
        </p:nvSpPr>
        <p:spPr>
          <a:xfrm>
            <a:off x="4470400" y="816324"/>
            <a:ext cx="7312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24935030-71E2-8CC1-D7FB-CC2E73FC1673}"/>
              </a:ext>
            </a:extLst>
          </p:cNvPr>
          <p:cNvPicPr>
            <a:picLocks noChangeAspect="1"/>
          </p:cNvPicPr>
          <p:nvPr/>
        </p:nvPicPr>
        <p:blipFill>
          <a:blip r:embed="rId2"/>
          <a:stretch>
            <a:fillRect/>
          </a:stretch>
        </p:blipFill>
        <p:spPr>
          <a:xfrm>
            <a:off x="1945412" y="2256157"/>
            <a:ext cx="12365176" cy="5753903"/>
          </a:xfrm>
          <a:prstGeom prst="rect">
            <a:avLst/>
          </a:prstGeom>
          <a:ln>
            <a:solidFill>
              <a:schemeClr val="tx1">
                <a:lumMod val="75000"/>
                <a:lumOff val="25000"/>
              </a:schemeClr>
            </a:solidFill>
          </a:ln>
        </p:spPr>
      </p:pic>
    </p:spTree>
    <p:extLst>
      <p:ext uri="{BB962C8B-B14F-4D97-AF65-F5344CB8AC3E}">
        <p14:creationId xmlns:p14="http://schemas.microsoft.com/office/powerpoint/2010/main" val="3755531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217988" algn="l"/>
                <a:tab pos="4489450" algn="l"/>
              </a:tabLst>
            </a:pPr>
            <a:r>
              <a:rPr lang="en-US" dirty="0"/>
              <a:t>Modify the adminHome.html File</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This is a sample output of the </a:t>
            </a:r>
            <a:r>
              <a:rPr lang="en-US" b="1" dirty="0"/>
              <a:t>Loan Details </a:t>
            </a:r>
            <a:r>
              <a:rPr lang="en-US" dirty="0"/>
              <a:t>section.</a:t>
            </a:r>
          </a:p>
        </p:txBody>
      </p:sp>
      <p:sp>
        <p:nvSpPr>
          <p:cNvPr id="7" name="Brandline_LVC">
            <a:extLst>
              <a:ext uri="{FF2B5EF4-FFF2-40B4-BE49-F238E27FC236}">
                <a16:creationId xmlns:a16="http://schemas.microsoft.com/office/drawing/2014/main" id="{DA7BC85B-9CA4-BD02-C544-950B513FF7E0}"/>
              </a:ext>
            </a:extLst>
          </p:cNvPr>
          <p:cNvSpPr/>
          <p:nvPr/>
        </p:nvSpPr>
        <p:spPr>
          <a:xfrm>
            <a:off x="4470400" y="816324"/>
            <a:ext cx="7312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45E028A3-DEF1-583F-1530-26C9F4FB57A2}"/>
              </a:ext>
            </a:extLst>
          </p:cNvPr>
          <p:cNvPicPr>
            <a:picLocks noChangeAspect="1"/>
          </p:cNvPicPr>
          <p:nvPr/>
        </p:nvPicPr>
        <p:blipFill>
          <a:blip r:embed="rId2"/>
          <a:stretch>
            <a:fillRect/>
          </a:stretch>
        </p:blipFill>
        <p:spPr>
          <a:xfrm>
            <a:off x="2527078" y="2185086"/>
            <a:ext cx="11201844" cy="5729793"/>
          </a:xfrm>
          <a:prstGeom prst="rect">
            <a:avLst/>
          </a:prstGeom>
          <a:ln>
            <a:solidFill>
              <a:schemeClr val="tx1">
                <a:lumMod val="75000"/>
                <a:lumOff val="25000"/>
              </a:schemeClr>
            </a:solidFill>
          </a:ln>
        </p:spPr>
      </p:pic>
    </p:spTree>
    <p:extLst>
      <p:ext uri="{BB962C8B-B14F-4D97-AF65-F5344CB8AC3E}">
        <p14:creationId xmlns:p14="http://schemas.microsoft.com/office/powerpoint/2010/main" val="3941001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302125" algn="l"/>
                <a:tab pos="4489450" algn="l"/>
              </a:tabLst>
            </a:pPr>
            <a:r>
              <a:rPr lang="en-US" dirty="0"/>
              <a:t>Modify the adminHome.html File</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This is a sample output of the </a:t>
            </a:r>
            <a:r>
              <a:rPr lang="en-US" b="1" dirty="0"/>
              <a:t>Search </a:t>
            </a:r>
            <a:r>
              <a:rPr lang="en-US" dirty="0"/>
              <a:t>section, where the admin can search for customer details using the </a:t>
            </a:r>
            <a:r>
              <a:rPr lang="en-US" b="1" dirty="0"/>
              <a:t>Customer Id, Account Number, </a:t>
            </a:r>
            <a:r>
              <a:rPr lang="en-US" dirty="0"/>
              <a:t>or </a:t>
            </a:r>
            <a:r>
              <a:rPr lang="en-US" b="1" dirty="0"/>
              <a:t>Phone Number.</a:t>
            </a:r>
          </a:p>
        </p:txBody>
      </p:sp>
      <p:sp>
        <p:nvSpPr>
          <p:cNvPr id="7" name="Brandline_LVC">
            <a:extLst>
              <a:ext uri="{FF2B5EF4-FFF2-40B4-BE49-F238E27FC236}">
                <a16:creationId xmlns:a16="http://schemas.microsoft.com/office/drawing/2014/main" id="{DA7BC85B-9CA4-BD02-C544-950B513FF7E0}"/>
              </a:ext>
            </a:extLst>
          </p:cNvPr>
          <p:cNvSpPr/>
          <p:nvPr/>
        </p:nvSpPr>
        <p:spPr>
          <a:xfrm>
            <a:off x="4470400" y="816324"/>
            <a:ext cx="7312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817271FE-9369-AD0D-B67C-4BEBFD6B73E6}"/>
              </a:ext>
            </a:extLst>
          </p:cNvPr>
          <p:cNvPicPr>
            <a:picLocks noChangeAspect="1"/>
          </p:cNvPicPr>
          <p:nvPr/>
        </p:nvPicPr>
        <p:blipFill>
          <a:blip r:embed="rId2"/>
          <a:stretch>
            <a:fillRect/>
          </a:stretch>
        </p:blipFill>
        <p:spPr>
          <a:xfrm>
            <a:off x="3405668" y="2675796"/>
            <a:ext cx="9444662" cy="5538088"/>
          </a:xfrm>
          <a:prstGeom prst="rect">
            <a:avLst/>
          </a:prstGeom>
          <a:ln>
            <a:solidFill>
              <a:schemeClr val="tx1">
                <a:lumMod val="75000"/>
                <a:lumOff val="25000"/>
              </a:schemeClr>
            </a:solidFill>
          </a:ln>
        </p:spPr>
      </p:pic>
    </p:spTree>
    <p:extLst>
      <p:ext uri="{BB962C8B-B14F-4D97-AF65-F5344CB8AC3E}">
        <p14:creationId xmlns:p14="http://schemas.microsoft.com/office/powerpoint/2010/main" val="2902871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217988" algn="l"/>
                <a:tab pos="4489450" algn="l"/>
              </a:tabLst>
            </a:pPr>
            <a:r>
              <a:rPr lang="en-US" dirty="0"/>
              <a:t>Modify the adminHome.html File</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This is a sample output of the </a:t>
            </a:r>
            <a:r>
              <a:rPr lang="en-US" b="1" dirty="0"/>
              <a:t>View Transaction Details </a:t>
            </a:r>
            <a:r>
              <a:rPr lang="en-US" dirty="0"/>
              <a:t>section</a:t>
            </a:r>
            <a:r>
              <a:rPr lang="en-US" b="1" dirty="0"/>
              <a:t>.</a:t>
            </a:r>
          </a:p>
        </p:txBody>
      </p:sp>
      <p:sp>
        <p:nvSpPr>
          <p:cNvPr id="7" name="Brandline_LVC">
            <a:extLst>
              <a:ext uri="{FF2B5EF4-FFF2-40B4-BE49-F238E27FC236}">
                <a16:creationId xmlns:a16="http://schemas.microsoft.com/office/drawing/2014/main" id="{DA7BC85B-9CA4-BD02-C544-950B513FF7E0}"/>
              </a:ext>
            </a:extLst>
          </p:cNvPr>
          <p:cNvSpPr/>
          <p:nvPr/>
        </p:nvSpPr>
        <p:spPr>
          <a:xfrm>
            <a:off x="4470400" y="816324"/>
            <a:ext cx="7312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26C508EF-D7AA-B195-C79C-E047510E361F}"/>
              </a:ext>
            </a:extLst>
          </p:cNvPr>
          <p:cNvPicPr>
            <a:picLocks noChangeAspect="1"/>
          </p:cNvPicPr>
          <p:nvPr/>
        </p:nvPicPr>
        <p:blipFill>
          <a:blip r:embed="rId2"/>
          <a:stretch>
            <a:fillRect/>
          </a:stretch>
        </p:blipFill>
        <p:spPr>
          <a:xfrm>
            <a:off x="2631308" y="2343442"/>
            <a:ext cx="10993384" cy="5734850"/>
          </a:xfrm>
          <a:prstGeom prst="rect">
            <a:avLst/>
          </a:prstGeom>
          <a:ln>
            <a:solidFill>
              <a:schemeClr val="tx1">
                <a:lumMod val="75000"/>
                <a:lumOff val="25000"/>
              </a:schemeClr>
            </a:solidFill>
          </a:ln>
        </p:spPr>
      </p:pic>
    </p:spTree>
    <p:extLst>
      <p:ext uri="{BB962C8B-B14F-4D97-AF65-F5344CB8AC3E}">
        <p14:creationId xmlns:p14="http://schemas.microsoft.com/office/powerpoint/2010/main" val="1440760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defTabSz="930275">
              <a:tabLst>
                <a:tab pos="4217988" algn="l"/>
                <a:tab pos="4489450" algn="l"/>
              </a:tabLst>
            </a:pPr>
            <a:r>
              <a:rPr lang="en-US" dirty="0"/>
              <a:t>Modify the adminHome.html File</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This is a sample output of the </a:t>
            </a:r>
            <a:r>
              <a:rPr lang="en-US" b="1" dirty="0"/>
              <a:t>Password Change </a:t>
            </a:r>
            <a:r>
              <a:rPr lang="en-US" dirty="0"/>
              <a:t>section</a:t>
            </a:r>
            <a:r>
              <a:rPr lang="en-US" b="1" dirty="0"/>
              <a:t>.</a:t>
            </a:r>
          </a:p>
        </p:txBody>
      </p:sp>
      <p:sp>
        <p:nvSpPr>
          <p:cNvPr id="7" name="Brandline_LVC">
            <a:extLst>
              <a:ext uri="{FF2B5EF4-FFF2-40B4-BE49-F238E27FC236}">
                <a16:creationId xmlns:a16="http://schemas.microsoft.com/office/drawing/2014/main" id="{DA7BC85B-9CA4-BD02-C544-950B513FF7E0}"/>
              </a:ext>
            </a:extLst>
          </p:cNvPr>
          <p:cNvSpPr/>
          <p:nvPr/>
        </p:nvSpPr>
        <p:spPr>
          <a:xfrm>
            <a:off x="4470400" y="816324"/>
            <a:ext cx="7312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CA288F6-55C0-C1D5-8362-DA5F0DE507CA}"/>
              </a:ext>
            </a:extLst>
          </p:cNvPr>
          <p:cNvPicPr>
            <a:picLocks noChangeAspect="1"/>
          </p:cNvPicPr>
          <p:nvPr/>
        </p:nvPicPr>
        <p:blipFill>
          <a:blip r:embed="rId2"/>
          <a:stretch>
            <a:fillRect/>
          </a:stretch>
        </p:blipFill>
        <p:spPr>
          <a:xfrm>
            <a:off x="3496308" y="2160653"/>
            <a:ext cx="9263383" cy="5030507"/>
          </a:xfrm>
          <a:prstGeom prst="rect">
            <a:avLst/>
          </a:prstGeom>
          <a:ln>
            <a:solidFill>
              <a:schemeClr val="tx1">
                <a:lumMod val="75000"/>
                <a:lumOff val="25000"/>
              </a:schemeClr>
            </a:solidFill>
          </a:ln>
        </p:spPr>
      </p:pic>
      <p:sp>
        <p:nvSpPr>
          <p:cNvPr id="9" name="RR_Box">
            <a:extLst>
              <a:ext uri="{FF2B5EF4-FFF2-40B4-BE49-F238E27FC236}">
                <a16:creationId xmlns:a16="http://schemas.microsoft.com/office/drawing/2014/main" id="{D35D78E0-0B1F-C42F-348E-10B80EED3764}"/>
              </a:ext>
            </a:extLst>
          </p:cNvPr>
          <p:cNvSpPr/>
          <p:nvPr/>
        </p:nvSpPr>
        <p:spPr>
          <a:xfrm>
            <a:off x="2378980" y="7527257"/>
            <a:ext cx="11522752" cy="696509"/>
          </a:xfrm>
          <a:prstGeom prst="roundRect">
            <a:avLst/>
          </a:prstGeom>
          <a:solidFill>
            <a:srgbClr val="A6D3D8"/>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dirty="0">
                <a:solidFill>
                  <a:schemeClr val="tx1">
                    <a:lumMod val="75000"/>
                    <a:lumOff val="25000"/>
                  </a:schemeClr>
                </a:solidFill>
              </a:rPr>
              <a:t>When the </a:t>
            </a:r>
            <a:r>
              <a:rPr lang="en-IN" sz="2200" b="1" dirty="0">
                <a:solidFill>
                  <a:schemeClr val="tx1">
                    <a:lumMod val="75000"/>
                    <a:lumOff val="25000"/>
                  </a:schemeClr>
                </a:solidFill>
              </a:rPr>
              <a:t>Logout </a:t>
            </a:r>
            <a:r>
              <a:rPr lang="en-IN" sz="2200" dirty="0">
                <a:solidFill>
                  <a:schemeClr val="tx1">
                    <a:lumMod val="75000"/>
                    <a:lumOff val="25000"/>
                  </a:schemeClr>
                </a:solidFill>
              </a:rPr>
              <a:t>option is selected, the application gets redirected to the </a:t>
            </a:r>
            <a:r>
              <a:rPr lang="en-IN" sz="2200" b="1" dirty="0">
                <a:solidFill>
                  <a:schemeClr val="tx1">
                    <a:lumMod val="75000"/>
                    <a:lumOff val="25000"/>
                  </a:schemeClr>
                </a:solidFill>
              </a:rPr>
              <a:t>Home</a:t>
            </a:r>
            <a:r>
              <a:rPr lang="en-IN" sz="2200" dirty="0">
                <a:solidFill>
                  <a:schemeClr val="tx1">
                    <a:lumMod val="75000"/>
                    <a:lumOff val="25000"/>
                  </a:schemeClr>
                </a:solidFill>
              </a:rPr>
              <a:t> page</a:t>
            </a:r>
          </a:p>
        </p:txBody>
      </p:sp>
    </p:spTree>
    <p:extLst>
      <p:ext uri="{BB962C8B-B14F-4D97-AF65-F5344CB8AC3E}">
        <p14:creationId xmlns:p14="http://schemas.microsoft.com/office/powerpoint/2010/main" val="3351179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F71E2F1-D8F6-0222-50E7-9E468A92FC56}"/>
              </a:ext>
            </a:extLst>
          </p:cNvPr>
          <p:cNvSpPr>
            <a:spLocks noGrp="1"/>
          </p:cNvSpPr>
          <p:nvPr>
            <p:ph type="body" idx="10"/>
          </p:nvPr>
        </p:nvSpPr>
        <p:spPr/>
        <p:txBody>
          <a:bodyPr/>
          <a:lstStyle/>
          <a:p>
            <a:r>
              <a:rPr lang="en-US" dirty="0"/>
              <a:t>Before we begin, let’s recall what we have covered till now:​</a:t>
            </a:r>
          </a:p>
        </p:txBody>
      </p:sp>
      <p:pic>
        <p:nvPicPr>
          <p:cNvPr id="1026" name="Picture 2" descr="HTML5 - Wikipedia">
            <a:extLst>
              <a:ext uri="{FF2B5EF4-FFF2-40B4-BE49-F238E27FC236}">
                <a16:creationId xmlns:a16="http://schemas.microsoft.com/office/drawing/2014/main" id="{5CAC669F-727F-D52A-CBAA-540C9889A0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3964" y="3023510"/>
            <a:ext cx="3096980" cy="30969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SS - Wikipedia">
            <a:extLst>
              <a:ext uri="{FF2B5EF4-FFF2-40B4-BE49-F238E27FC236}">
                <a16:creationId xmlns:a16="http://schemas.microsoft.com/office/drawing/2014/main" id="{C337AAA8-9DF0-E812-4A6B-4383AE1C6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9020" y="3023510"/>
            <a:ext cx="2244436" cy="3092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552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217988" algn="l"/>
              </a:tabLst>
            </a:pPr>
            <a:r>
              <a:rPr lang="en-US" dirty="0"/>
              <a:t>Modify the customerHome.html File</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Modify the </a:t>
            </a:r>
            <a:r>
              <a:rPr lang="en-US" b="1" dirty="0"/>
              <a:t>customerHome.html </a:t>
            </a:r>
            <a:r>
              <a:rPr lang="en-US" dirty="0"/>
              <a:t>file to display different sections like view account, transfer amount, withdraw details, deposit details, and view transaction. </a:t>
            </a:r>
          </a:p>
        </p:txBody>
      </p:sp>
      <p:sp>
        <p:nvSpPr>
          <p:cNvPr id="7" name="Brandline_LVC">
            <a:extLst>
              <a:ext uri="{FF2B5EF4-FFF2-40B4-BE49-F238E27FC236}">
                <a16:creationId xmlns:a16="http://schemas.microsoft.com/office/drawing/2014/main" id="{DA7BC85B-9CA4-BD02-C544-950B513FF7E0}"/>
              </a:ext>
            </a:extLst>
          </p:cNvPr>
          <p:cNvSpPr/>
          <p:nvPr/>
        </p:nvSpPr>
        <p:spPr>
          <a:xfrm>
            <a:off x="4127500" y="816324"/>
            <a:ext cx="800901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18096EA-027F-B174-8B62-13F5766C8F13}"/>
              </a:ext>
            </a:extLst>
          </p:cNvPr>
          <p:cNvPicPr>
            <a:picLocks noChangeAspect="1"/>
          </p:cNvPicPr>
          <p:nvPr/>
        </p:nvPicPr>
        <p:blipFill>
          <a:blip r:embed="rId2"/>
          <a:stretch>
            <a:fillRect/>
          </a:stretch>
        </p:blipFill>
        <p:spPr>
          <a:xfrm>
            <a:off x="2953266" y="2465804"/>
            <a:ext cx="10349466" cy="5791814"/>
          </a:xfrm>
          <a:prstGeom prst="rect">
            <a:avLst/>
          </a:prstGeom>
          <a:ln>
            <a:solidFill>
              <a:schemeClr val="tx1">
                <a:lumMod val="75000"/>
                <a:lumOff val="25000"/>
              </a:schemeClr>
            </a:solidFill>
          </a:ln>
        </p:spPr>
      </p:pic>
    </p:spTree>
    <p:extLst>
      <p:ext uri="{BB962C8B-B14F-4D97-AF65-F5344CB8AC3E}">
        <p14:creationId xmlns:p14="http://schemas.microsoft.com/office/powerpoint/2010/main" val="1296197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217988" algn="l"/>
                <a:tab pos="4489450" algn="l"/>
              </a:tabLst>
            </a:pPr>
            <a:r>
              <a:rPr lang="en-US" dirty="0"/>
              <a:t>Modify the customerHome.html File</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This is a sample output of the </a:t>
            </a:r>
            <a:r>
              <a:rPr lang="en-US" b="1" dirty="0"/>
              <a:t>customerHome.html </a:t>
            </a:r>
            <a:r>
              <a:rPr lang="en-US" dirty="0"/>
              <a:t>page.</a:t>
            </a:r>
          </a:p>
        </p:txBody>
      </p:sp>
      <p:sp>
        <p:nvSpPr>
          <p:cNvPr id="7" name="Brandline_LVC">
            <a:extLst>
              <a:ext uri="{FF2B5EF4-FFF2-40B4-BE49-F238E27FC236}">
                <a16:creationId xmlns:a16="http://schemas.microsoft.com/office/drawing/2014/main" id="{DA7BC85B-9CA4-BD02-C544-950B513FF7E0}"/>
              </a:ext>
            </a:extLst>
          </p:cNvPr>
          <p:cNvSpPr/>
          <p:nvPr/>
        </p:nvSpPr>
        <p:spPr>
          <a:xfrm>
            <a:off x="4127500" y="816324"/>
            <a:ext cx="800901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251D5A6-D28E-6C81-9E22-AC75CF32F628}"/>
              </a:ext>
            </a:extLst>
          </p:cNvPr>
          <p:cNvPicPr>
            <a:picLocks noChangeAspect="1"/>
          </p:cNvPicPr>
          <p:nvPr/>
        </p:nvPicPr>
        <p:blipFill>
          <a:blip r:embed="rId2"/>
          <a:stretch>
            <a:fillRect/>
          </a:stretch>
        </p:blipFill>
        <p:spPr>
          <a:xfrm>
            <a:off x="2431255" y="2307277"/>
            <a:ext cx="11393490" cy="5277587"/>
          </a:xfrm>
          <a:prstGeom prst="rect">
            <a:avLst/>
          </a:prstGeom>
          <a:ln>
            <a:solidFill>
              <a:schemeClr val="tx1">
                <a:lumMod val="75000"/>
                <a:lumOff val="25000"/>
              </a:schemeClr>
            </a:solidFill>
          </a:ln>
        </p:spPr>
      </p:pic>
    </p:spTree>
    <p:extLst>
      <p:ext uri="{BB962C8B-B14F-4D97-AF65-F5344CB8AC3E}">
        <p14:creationId xmlns:p14="http://schemas.microsoft.com/office/powerpoint/2010/main" val="1713008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217988" algn="l"/>
                <a:tab pos="4841875" algn="l"/>
              </a:tabLst>
            </a:pPr>
            <a:r>
              <a:rPr lang="en-US" dirty="0"/>
              <a:t>Modify the customerHome.html File</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This is a sample output of the </a:t>
            </a:r>
            <a:r>
              <a:rPr lang="en-US" b="1" dirty="0"/>
              <a:t>View Account </a:t>
            </a:r>
            <a:r>
              <a:rPr lang="en-US" dirty="0"/>
              <a:t>section.</a:t>
            </a:r>
          </a:p>
        </p:txBody>
      </p:sp>
      <p:sp>
        <p:nvSpPr>
          <p:cNvPr id="7" name="Brandline_LVC">
            <a:extLst>
              <a:ext uri="{FF2B5EF4-FFF2-40B4-BE49-F238E27FC236}">
                <a16:creationId xmlns:a16="http://schemas.microsoft.com/office/drawing/2014/main" id="{DA7BC85B-9CA4-BD02-C544-950B513FF7E0}"/>
              </a:ext>
            </a:extLst>
          </p:cNvPr>
          <p:cNvSpPr/>
          <p:nvPr/>
        </p:nvSpPr>
        <p:spPr>
          <a:xfrm>
            <a:off x="4127500" y="816324"/>
            <a:ext cx="800901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3BDED8B-A474-6DAF-0DF0-2B52F9C10F10}"/>
              </a:ext>
            </a:extLst>
          </p:cNvPr>
          <p:cNvPicPr>
            <a:picLocks noChangeAspect="1"/>
          </p:cNvPicPr>
          <p:nvPr/>
        </p:nvPicPr>
        <p:blipFill>
          <a:blip r:embed="rId2"/>
          <a:stretch>
            <a:fillRect/>
          </a:stretch>
        </p:blipFill>
        <p:spPr>
          <a:xfrm>
            <a:off x="3026650" y="2245358"/>
            <a:ext cx="10202699" cy="5401429"/>
          </a:xfrm>
          <a:prstGeom prst="rect">
            <a:avLst/>
          </a:prstGeom>
          <a:ln>
            <a:solidFill>
              <a:schemeClr val="tx1">
                <a:lumMod val="75000"/>
                <a:lumOff val="25000"/>
              </a:schemeClr>
            </a:solidFill>
          </a:ln>
        </p:spPr>
      </p:pic>
    </p:spTree>
    <p:extLst>
      <p:ext uri="{BB962C8B-B14F-4D97-AF65-F5344CB8AC3E}">
        <p14:creationId xmlns:p14="http://schemas.microsoft.com/office/powerpoint/2010/main" val="20323058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217988" algn="l"/>
              </a:tabLst>
            </a:pPr>
            <a:r>
              <a:rPr lang="en-US" dirty="0"/>
              <a:t>Modify the customerHome.html File</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This is a sample output of the </a:t>
            </a:r>
            <a:r>
              <a:rPr lang="en-US" b="1" dirty="0"/>
              <a:t>Transfer Amount </a:t>
            </a:r>
            <a:r>
              <a:rPr lang="en-US" dirty="0"/>
              <a:t>section.</a:t>
            </a:r>
          </a:p>
        </p:txBody>
      </p:sp>
      <p:sp>
        <p:nvSpPr>
          <p:cNvPr id="7" name="Brandline_LVC">
            <a:extLst>
              <a:ext uri="{FF2B5EF4-FFF2-40B4-BE49-F238E27FC236}">
                <a16:creationId xmlns:a16="http://schemas.microsoft.com/office/drawing/2014/main" id="{DA7BC85B-9CA4-BD02-C544-950B513FF7E0}"/>
              </a:ext>
            </a:extLst>
          </p:cNvPr>
          <p:cNvSpPr/>
          <p:nvPr/>
        </p:nvSpPr>
        <p:spPr>
          <a:xfrm>
            <a:off x="4127500" y="816324"/>
            <a:ext cx="800901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7536C4C3-F88B-0CC2-DF85-C33B7B4D6A89}"/>
              </a:ext>
            </a:extLst>
          </p:cNvPr>
          <p:cNvPicPr>
            <a:picLocks noChangeAspect="1"/>
          </p:cNvPicPr>
          <p:nvPr/>
        </p:nvPicPr>
        <p:blipFill>
          <a:blip r:embed="rId2"/>
          <a:stretch>
            <a:fillRect/>
          </a:stretch>
        </p:blipFill>
        <p:spPr>
          <a:xfrm>
            <a:off x="2264544" y="2462277"/>
            <a:ext cx="11726912" cy="5258534"/>
          </a:xfrm>
          <a:prstGeom prst="rect">
            <a:avLst/>
          </a:prstGeom>
          <a:ln>
            <a:solidFill>
              <a:schemeClr val="tx1">
                <a:lumMod val="75000"/>
                <a:lumOff val="25000"/>
              </a:schemeClr>
            </a:solidFill>
          </a:ln>
        </p:spPr>
      </p:pic>
    </p:spTree>
    <p:extLst>
      <p:ext uri="{BB962C8B-B14F-4D97-AF65-F5344CB8AC3E}">
        <p14:creationId xmlns:p14="http://schemas.microsoft.com/office/powerpoint/2010/main" val="3909697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135438" algn="l"/>
                <a:tab pos="4217988" algn="l"/>
              </a:tabLst>
            </a:pPr>
            <a:r>
              <a:rPr lang="en-US" dirty="0"/>
              <a:t>Modify the customerHome.html File</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This is a sample output of the </a:t>
            </a:r>
            <a:r>
              <a:rPr lang="en-US" b="1" dirty="0"/>
              <a:t>Withdraw </a:t>
            </a:r>
            <a:r>
              <a:rPr lang="en-US" dirty="0"/>
              <a:t>section.</a:t>
            </a:r>
          </a:p>
        </p:txBody>
      </p:sp>
      <p:sp>
        <p:nvSpPr>
          <p:cNvPr id="7" name="Brandline_LVC">
            <a:extLst>
              <a:ext uri="{FF2B5EF4-FFF2-40B4-BE49-F238E27FC236}">
                <a16:creationId xmlns:a16="http://schemas.microsoft.com/office/drawing/2014/main" id="{DA7BC85B-9CA4-BD02-C544-950B513FF7E0}"/>
              </a:ext>
            </a:extLst>
          </p:cNvPr>
          <p:cNvSpPr/>
          <p:nvPr/>
        </p:nvSpPr>
        <p:spPr>
          <a:xfrm>
            <a:off x="4127500" y="816324"/>
            <a:ext cx="800901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06B40019-7388-16D9-D791-857B9171EFDA}"/>
              </a:ext>
            </a:extLst>
          </p:cNvPr>
          <p:cNvPicPr>
            <a:picLocks noChangeAspect="1"/>
          </p:cNvPicPr>
          <p:nvPr/>
        </p:nvPicPr>
        <p:blipFill>
          <a:blip r:embed="rId2"/>
          <a:stretch>
            <a:fillRect/>
          </a:stretch>
        </p:blipFill>
        <p:spPr>
          <a:xfrm>
            <a:off x="2312176" y="2382186"/>
            <a:ext cx="11631648" cy="5210902"/>
          </a:xfrm>
          <a:prstGeom prst="rect">
            <a:avLst/>
          </a:prstGeom>
          <a:ln>
            <a:solidFill>
              <a:schemeClr val="tx1">
                <a:lumMod val="75000"/>
                <a:lumOff val="25000"/>
              </a:schemeClr>
            </a:solidFill>
          </a:ln>
        </p:spPr>
      </p:pic>
    </p:spTree>
    <p:extLst>
      <p:ext uri="{BB962C8B-B14F-4D97-AF65-F5344CB8AC3E}">
        <p14:creationId xmlns:p14="http://schemas.microsoft.com/office/powerpoint/2010/main" val="3192618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302125" algn="l"/>
              </a:tabLst>
            </a:pPr>
            <a:r>
              <a:rPr lang="en-US" dirty="0"/>
              <a:t>Modify the customerHome.html File</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This is a sample output of the </a:t>
            </a:r>
            <a:r>
              <a:rPr lang="en-US" b="1" dirty="0"/>
              <a:t>Deposit </a:t>
            </a:r>
            <a:r>
              <a:rPr lang="en-US" dirty="0"/>
              <a:t>section.</a:t>
            </a:r>
          </a:p>
        </p:txBody>
      </p:sp>
      <p:sp>
        <p:nvSpPr>
          <p:cNvPr id="7" name="Brandline_LVC">
            <a:extLst>
              <a:ext uri="{FF2B5EF4-FFF2-40B4-BE49-F238E27FC236}">
                <a16:creationId xmlns:a16="http://schemas.microsoft.com/office/drawing/2014/main" id="{DA7BC85B-9CA4-BD02-C544-950B513FF7E0}"/>
              </a:ext>
            </a:extLst>
          </p:cNvPr>
          <p:cNvSpPr/>
          <p:nvPr/>
        </p:nvSpPr>
        <p:spPr>
          <a:xfrm>
            <a:off x="4127500" y="816324"/>
            <a:ext cx="800901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51107291-9820-8869-B372-F38FAF534B53}"/>
              </a:ext>
            </a:extLst>
          </p:cNvPr>
          <p:cNvPicPr>
            <a:picLocks noChangeAspect="1"/>
          </p:cNvPicPr>
          <p:nvPr/>
        </p:nvPicPr>
        <p:blipFill>
          <a:blip r:embed="rId2"/>
          <a:stretch>
            <a:fillRect/>
          </a:stretch>
        </p:blipFill>
        <p:spPr>
          <a:xfrm>
            <a:off x="2235965" y="2383918"/>
            <a:ext cx="11784070" cy="5249008"/>
          </a:xfrm>
          <a:prstGeom prst="rect">
            <a:avLst/>
          </a:prstGeom>
          <a:ln>
            <a:solidFill>
              <a:schemeClr val="tx1">
                <a:lumMod val="75000"/>
                <a:lumOff val="25000"/>
              </a:schemeClr>
            </a:solidFill>
          </a:ln>
        </p:spPr>
      </p:pic>
    </p:spTree>
    <p:extLst>
      <p:ext uri="{BB962C8B-B14F-4D97-AF65-F5344CB8AC3E}">
        <p14:creationId xmlns:p14="http://schemas.microsoft.com/office/powerpoint/2010/main" val="42776487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217988" algn="l"/>
              </a:tabLst>
            </a:pPr>
            <a:r>
              <a:rPr lang="en-US" dirty="0"/>
              <a:t>Modify the customerHome.html File</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This is a sample output of the </a:t>
            </a:r>
            <a:r>
              <a:rPr lang="en-US" b="1" dirty="0"/>
              <a:t>View Transaction </a:t>
            </a:r>
            <a:r>
              <a:rPr lang="en-US" dirty="0"/>
              <a:t>section.</a:t>
            </a:r>
          </a:p>
        </p:txBody>
      </p:sp>
      <p:sp>
        <p:nvSpPr>
          <p:cNvPr id="7" name="Brandline_LVC">
            <a:extLst>
              <a:ext uri="{FF2B5EF4-FFF2-40B4-BE49-F238E27FC236}">
                <a16:creationId xmlns:a16="http://schemas.microsoft.com/office/drawing/2014/main" id="{DA7BC85B-9CA4-BD02-C544-950B513FF7E0}"/>
              </a:ext>
            </a:extLst>
          </p:cNvPr>
          <p:cNvSpPr/>
          <p:nvPr/>
        </p:nvSpPr>
        <p:spPr>
          <a:xfrm>
            <a:off x="4127500" y="816324"/>
            <a:ext cx="800901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61F3609-4902-BB65-854A-D5A81405E055}"/>
              </a:ext>
            </a:extLst>
          </p:cNvPr>
          <p:cNvPicPr>
            <a:picLocks noChangeAspect="1"/>
          </p:cNvPicPr>
          <p:nvPr/>
        </p:nvPicPr>
        <p:blipFill>
          <a:blip r:embed="rId2"/>
          <a:stretch>
            <a:fillRect/>
          </a:stretch>
        </p:blipFill>
        <p:spPr>
          <a:xfrm>
            <a:off x="2640834" y="2520742"/>
            <a:ext cx="10974332" cy="5058481"/>
          </a:xfrm>
          <a:prstGeom prst="rect">
            <a:avLst/>
          </a:prstGeom>
          <a:ln>
            <a:solidFill>
              <a:schemeClr val="tx1">
                <a:lumMod val="75000"/>
                <a:lumOff val="25000"/>
              </a:schemeClr>
            </a:solidFill>
          </a:ln>
        </p:spPr>
      </p:pic>
    </p:spTree>
    <p:extLst>
      <p:ext uri="{BB962C8B-B14F-4D97-AF65-F5344CB8AC3E}">
        <p14:creationId xmlns:p14="http://schemas.microsoft.com/office/powerpoint/2010/main" val="1143705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302125" algn="l"/>
              </a:tabLst>
            </a:pPr>
            <a:r>
              <a:rPr lang="en-US" dirty="0"/>
              <a:t>Modify the customerHome.html File</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This is a sample output of the </a:t>
            </a:r>
            <a:r>
              <a:rPr lang="en-US" b="1" dirty="0"/>
              <a:t>Change Password </a:t>
            </a:r>
            <a:r>
              <a:rPr lang="en-US" dirty="0"/>
              <a:t>section.</a:t>
            </a:r>
          </a:p>
        </p:txBody>
      </p:sp>
      <p:sp>
        <p:nvSpPr>
          <p:cNvPr id="7" name="Brandline_LVC">
            <a:extLst>
              <a:ext uri="{FF2B5EF4-FFF2-40B4-BE49-F238E27FC236}">
                <a16:creationId xmlns:a16="http://schemas.microsoft.com/office/drawing/2014/main" id="{DA7BC85B-9CA4-BD02-C544-950B513FF7E0}"/>
              </a:ext>
            </a:extLst>
          </p:cNvPr>
          <p:cNvSpPr/>
          <p:nvPr/>
        </p:nvSpPr>
        <p:spPr>
          <a:xfrm>
            <a:off x="4127500" y="816324"/>
            <a:ext cx="800901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503116C-C2D4-9E2B-7133-509FF3DEBE18}"/>
              </a:ext>
            </a:extLst>
          </p:cNvPr>
          <p:cNvPicPr>
            <a:picLocks noChangeAspect="1"/>
          </p:cNvPicPr>
          <p:nvPr/>
        </p:nvPicPr>
        <p:blipFill>
          <a:blip r:embed="rId2"/>
          <a:stretch>
            <a:fillRect/>
          </a:stretch>
        </p:blipFill>
        <p:spPr>
          <a:xfrm>
            <a:off x="2959966" y="2428087"/>
            <a:ext cx="10336067" cy="5077534"/>
          </a:xfrm>
          <a:prstGeom prst="rect">
            <a:avLst/>
          </a:prstGeom>
          <a:ln>
            <a:solidFill>
              <a:schemeClr val="tx1">
                <a:lumMod val="75000"/>
                <a:lumOff val="25000"/>
              </a:schemeClr>
            </a:solidFill>
          </a:ln>
        </p:spPr>
      </p:pic>
    </p:spTree>
    <p:extLst>
      <p:ext uri="{BB962C8B-B14F-4D97-AF65-F5344CB8AC3E}">
        <p14:creationId xmlns:p14="http://schemas.microsoft.com/office/powerpoint/2010/main" val="8264542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a:tabLst>
                <a:tab pos="4302125" algn="l"/>
              </a:tabLst>
            </a:pPr>
            <a:r>
              <a:rPr lang="en-US" dirty="0"/>
              <a:t>Modify the customerHome.html File</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rmAutofit/>
          </a:bodyPr>
          <a:lstStyle/>
          <a:p>
            <a:r>
              <a:rPr lang="en-US" dirty="0"/>
              <a:t>This is a sample output of the </a:t>
            </a:r>
            <a:r>
              <a:rPr lang="en-US" b="1" dirty="0"/>
              <a:t>Request </a:t>
            </a:r>
            <a:r>
              <a:rPr lang="en-US" dirty="0"/>
              <a:t>section.</a:t>
            </a:r>
          </a:p>
        </p:txBody>
      </p:sp>
      <p:sp>
        <p:nvSpPr>
          <p:cNvPr id="7" name="Brandline_LVC">
            <a:extLst>
              <a:ext uri="{FF2B5EF4-FFF2-40B4-BE49-F238E27FC236}">
                <a16:creationId xmlns:a16="http://schemas.microsoft.com/office/drawing/2014/main" id="{DA7BC85B-9CA4-BD02-C544-950B513FF7E0}"/>
              </a:ext>
            </a:extLst>
          </p:cNvPr>
          <p:cNvSpPr/>
          <p:nvPr/>
        </p:nvSpPr>
        <p:spPr>
          <a:xfrm>
            <a:off x="4127500" y="816324"/>
            <a:ext cx="800901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8BB4DD8F-A9D4-E527-9A2F-94C090A5CE27}"/>
              </a:ext>
            </a:extLst>
          </p:cNvPr>
          <p:cNvPicPr>
            <a:picLocks noChangeAspect="1"/>
          </p:cNvPicPr>
          <p:nvPr/>
        </p:nvPicPr>
        <p:blipFill>
          <a:blip r:embed="rId2"/>
          <a:stretch>
            <a:fillRect/>
          </a:stretch>
        </p:blipFill>
        <p:spPr>
          <a:xfrm>
            <a:off x="4127500" y="2098414"/>
            <a:ext cx="8124179" cy="4947171"/>
          </a:xfrm>
          <a:prstGeom prst="rect">
            <a:avLst/>
          </a:prstGeom>
          <a:ln>
            <a:solidFill>
              <a:schemeClr val="tx1">
                <a:lumMod val="75000"/>
                <a:lumOff val="25000"/>
              </a:schemeClr>
            </a:solidFill>
          </a:ln>
        </p:spPr>
      </p:pic>
      <p:sp>
        <p:nvSpPr>
          <p:cNvPr id="9" name="RR_Box">
            <a:extLst>
              <a:ext uri="{FF2B5EF4-FFF2-40B4-BE49-F238E27FC236}">
                <a16:creationId xmlns:a16="http://schemas.microsoft.com/office/drawing/2014/main" id="{2ECDDA2B-4CFB-A3EA-4757-FCB2E13C35F0}"/>
              </a:ext>
            </a:extLst>
          </p:cNvPr>
          <p:cNvSpPr/>
          <p:nvPr/>
        </p:nvSpPr>
        <p:spPr>
          <a:xfrm>
            <a:off x="2378980" y="7527257"/>
            <a:ext cx="11522752" cy="696509"/>
          </a:xfrm>
          <a:prstGeom prst="roundRect">
            <a:avLst/>
          </a:prstGeom>
          <a:solidFill>
            <a:srgbClr val="A6D3D8"/>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dirty="0">
                <a:solidFill>
                  <a:schemeClr val="tx1">
                    <a:lumMod val="75000"/>
                    <a:lumOff val="25000"/>
                  </a:schemeClr>
                </a:solidFill>
              </a:rPr>
              <a:t>When the </a:t>
            </a:r>
            <a:r>
              <a:rPr lang="en-IN" sz="2200" b="1" dirty="0">
                <a:solidFill>
                  <a:schemeClr val="tx1">
                    <a:lumMod val="75000"/>
                    <a:lumOff val="25000"/>
                  </a:schemeClr>
                </a:solidFill>
              </a:rPr>
              <a:t>Logout </a:t>
            </a:r>
            <a:r>
              <a:rPr lang="en-IN" sz="2200" dirty="0">
                <a:solidFill>
                  <a:schemeClr val="tx1">
                    <a:lumMod val="75000"/>
                    <a:lumOff val="25000"/>
                  </a:schemeClr>
                </a:solidFill>
              </a:rPr>
              <a:t>option is selected, the application gets redirected to the </a:t>
            </a:r>
            <a:r>
              <a:rPr lang="en-IN" sz="2200" b="1" dirty="0">
                <a:solidFill>
                  <a:schemeClr val="tx1">
                    <a:lumMod val="75000"/>
                    <a:lumOff val="25000"/>
                  </a:schemeClr>
                </a:solidFill>
              </a:rPr>
              <a:t>Home</a:t>
            </a:r>
            <a:r>
              <a:rPr lang="en-IN" sz="2200" dirty="0">
                <a:solidFill>
                  <a:schemeClr val="tx1">
                    <a:lumMod val="75000"/>
                    <a:lumOff val="25000"/>
                  </a:schemeClr>
                </a:solidFill>
              </a:rPr>
              <a:t> page</a:t>
            </a:r>
          </a:p>
        </p:txBody>
      </p:sp>
    </p:spTree>
    <p:extLst>
      <p:ext uri="{BB962C8B-B14F-4D97-AF65-F5344CB8AC3E}">
        <p14:creationId xmlns:p14="http://schemas.microsoft.com/office/powerpoint/2010/main" val="22086275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p:txBody>
          <a:bodyPr>
            <a:normAutofit/>
          </a:bodyPr>
          <a:lstStyle/>
          <a:p>
            <a:pPr algn="ctr">
              <a:tabLst>
                <a:tab pos="4302125" algn="l"/>
              </a:tabLst>
            </a:pPr>
            <a:r>
              <a:rPr lang="en-US" sz="2800" b="1" dirty="0"/>
              <a:t>Conclusion</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sz="quarter" idx="10"/>
          </p:nvPr>
        </p:nvSpPr>
        <p:spPr/>
        <p:txBody>
          <a:bodyPr>
            <a:normAutofit/>
          </a:bodyPr>
          <a:lstStyle/>
          <a:p>
            <a:r>
              <a:rPr lang="en-US" dirty="0"/>
              <a:t>By the end of the session, it is expected that:</a:t>
            </a:r>
          </a:p>
          <a:p>
            <a:endParaRPr lang="en-US" dirty="0"/>
          </a:p>
          <a:p>
            <a:pPr marL="342900" indent="-342900">
              <a:buFont typeface="Arial" panose="020B0604020202020204" pitchFamily="34" charset="0"/>
              <a:buChar char="•"/>
            </a:pPr>
            <a:r>
              <a:rPr lang="en-US" dirty="0"/>
              <a:t>All the required HTML pages are created based on the user stories written using Agile.</a:t>
            </a:r>
          </a:p>
          <a:p>
            <a:pPr marL="342900" indent="-342900">
              <a:buFont typeface="Arial" panose="020B0604020202020204" pitchFamily="34" charset="0"/>
              <a:buChar char="•"/>
            </a:pPr>
            <a:r>
              <a:rPr lang="en-US" dirty="0"/>
              <a:t>All HTML pages are connected using a hyperlink or button.</a:t>
            </a:r>
          </a:p>
          <a:p>
            <a:pPr marL="342900" indent="-342900">
              <a:buFont typeface="Arial" panose="020B0604020202020204" pitchFamily="34" charset="0"/>
              <a:buChar char="•"/>
            </a:pPr>
            <a:r>
              <a:rPr lang="en-US" dirty="0"/>
              <a:t>All forms required for the HTML pages are created based on the type of web page.</a:t>
            </a:r>
          </a:p>
          <a:p>
            <a:pPr marL="342900" indent="-342900">
              <a:buFont typeface="Arial" panose="020B0604020202020204" pitchFamily="34" charset="0"/>
              <a:buChar char="•"/>
            </a:pPr>
            <a:r>
              <a:rPr lang="en-US" dirty="0"/>
              <a:t>All the web pages must show static data for the banking web application.</a:t>
            </a:r>
          </a:p>
          <a:p>
            <a:pPr marL="342900" indent="-342900">
              <a:buFont typeface="Arial" panose="020B0604020202020204" pitchFamily="34" charset="0"/>
              <a:buChar char="•"/>
            </a:pPr>
            <a:r>
              <a:rPr lang="en-US" dirty="0"/>
              <a:t>All web pages should use static styling, which can be applied using various types of CSS.</a:t>
            </a:r>
          </a:p>
          <a:p>
            <a:pPr marL="342900" indent="-342900">
              <a:buFont typeface="Arial" panose="020B0604020202020204" pitchFamily="34" charset="0"/>
              <a:buChar char="•"/>
            </a:pPr>
            <a:endParaRPr lang="en-US" dirty="0"/>
          </a:p>
        </p:txBody>
      </p:sp>
      <p:sp>
        <p:nvSpPr>
          <p:cNvPr id="7" name="Brandline_LVC">
            <a:extLst>
              <a:ext uri="{FF2B5EF4-FFF2-40B4-BE49-F238E27FC236}">
                <a16:creationId xmlns:a16="http://schemas.microsoft.com/office/drawing/2014/main" id="{DA7BC85B-9CA4-BD02-C544-950B513FF7E0}"/>
              </a:ext>
            </a:extLst>
          </p:cNvPr>
          <p:cNvSpPr/>
          <p:nvPr/>
        </p:nvSpPr>
        <p:spPr>
          <a:xfrm>
            <a:off x="6921500" y="853027"/>
            <a:ext cx="2428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7575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8;p4">
            <a:extLst>
              <a:ext uri="{FF2B5EF4-FFF2-40B4-BE49-F238E27FC236}">
                <a16:creationId xmlns:a16="http://schemas.microsoft.com/office/drawing/2014/main" id="{727AC39C-89E8-9C1F-5D04-DC7469F730BA}"/>
              </a:ext>
            </a:extLst>
          </p:cNvPr>
          <p:cNvSpPr txBox="1">
            <a:spLocks noGrp="1"/>
          </p:cNvSpPr>
          <p:nvPr/>
        </p:nvSpPr>
        <p:spPr>
          <a:xfrm>
            <a:off x="1644069" y="2040086"/>
            <a:ext cx="9494986" cy="618405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200" b="0"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lvl="0" indent="0" algn="l" rtl="0">
              <a:lnSpc>
                <a:spcPct val="115000"/>
              </a:lnSpc>
              <a:spcBef>
                <a:spcPts val="1000"/>
              </a:spcBef>
              <a:spcAft>
                <a:spcPts val="0"/>
              </a:spcAft>
              <a:buClr>
                <a:srgbClr val="3F3F3F"/>
              </a:buClr>
              <a:buSzPts val="2800"/>
              <a:buNone/>
            </a:pPr>
            <a:r>
              <a:rPr lang="en-US" b="1" dirty="0">
                <a:solidFill>
                  <a:schemeClr val="tx1">
                    <a:lumMod val="75000"/>
                    <a:lumOff val="25000"/>
                  </a:schemeClr>
                </a:solidFill>
              </a:rPr>
              <a:t>HTML5</a:t>
            </a:r>
            <a:endParaRPr lang="en-US" dirty="0">
              <a:solidFill>
                <a:schemeClr val="tx1">
                  <a:lumMod val="75000"/>
                  <a:lumOff val="25000"/>
                </a:schemeClr>
              </a:solidFill>
            </a:endParaRPr>
          </a:p>
          <a:p>
            <a:pPr marL="0" lvl="0" indent="0" algn="l" rtl="0">
              <a:lnSpc>
                <a:spcPct val="115000"/>
              </a:lnSpc>
              <a:spcBef>
                <a:spcPts val="1000"/>
              </a:spcBef>
              <a:spcAft>
                <a:spcPts val="0"/>
              </a:spcAft>
              <a:buClr>
                <a:srgbClr val="3F3F3F"/>
              </a:buClr>
              <a:buSzPts val="2800"/>
              <a:buNone/>
            </a:pPr>
            <a:r>
              <a:rPr lang="en-US" dirty="0">
                <a:solidFill>
                  <a:schemeClr val="tx1">
                    <a:lumMod val="75000"/>
                    <a:lumOff val="25000"/>
                  </a:schemeClr>
                </a:solidFill>
                <a:latin typeface="Open Sans"/>
                <a:ea typeface="Open Sans"/>
                <a:cs typeface="Open Sans"/>
                <a:sym typeface="Open Sans"/>
              </a:rPr>
              <a:t>HTML, or Hyper Text Markup Language, is the standard markup language used to create web pages. It structures content on the web and is the backbone of all websites, defining elements like headings, paragraphs, links, and images.</a:t>
            </a:r>
          </a:p>
          <a:p>
            <a:pPr marL="0" lvl="0" indent="0" algn="l" rtl="0">
              <a:lnSpc>
                <a:spcPct val="115000"/>
              </a:lnSpc>
              <a:spcBef>
                <a:spcPts val="1000"/>
              </a:spcBef>
              <a:spcAft>
                <a:spcPts val="0"/>
              </a:spcAft>
              <a:buClr>
                <a:srgbClr val="3F3F3F"/>
              </a:buClr>
              <a:buSzPts val="2800"/>
              <a:buNone/>
            </a:pPr>
            <a:endParaRPr lang="en-US" b="1" dirty="0">
              <a:solidFill>
                <a:schemeClr val="tx1">
                  <a:lumMod val="75000"/>
                  <a:lumOff val="25000"/>
                </a:schemeClr>
              </a:solidFill>
              <a:latin typeface="Open Sans"/>
              <a:ea typeface="Open Sans"/>
              <a:cs typeface="Open Sans"/>
              <a:sym typeface="Open Sans"/>
            </a:endParaRPr>
          </a:p>
          <a:p>
            <a:pPr marL="0" lvl="0" indent="0" algn="l" rtl="0">
              <a:lnSpc>
                <a:spcPct val="115000"/>
              </a:lnSpc>
              <a:spcBef>
                <a:spcPts val="1000"/>
              </a:spcBef>
              <a:spcAft>
                <a:spcPts val="0"/>
              </a:spcAft>
              <a:buClr>
                <a:srgbClr val="3F3F3F"/>
              </a:buClr>
              <a:buSzPts val="2800"/>
              <a:buNone/>
            </a:pPr>
            <a:r>
              <a:rPr lang="en-US" b="1" dirty="0">
                <a:solidFill>
                  <a:schemeClr val="tx1">
                    <a:lumMod val="75000"/>
                    <a:lumOff val="25000"/>
                  </a:schemeClr>
                </a:solidFill>
              </a:rPr>
              <a:t>CSS</a:t>
            </a:r>
            <a:r>
              <a:rPr lang="en-US" b="1" dirty="0">
                <a:solidFill>
                  <a:schemeClr val="tx1">
                    <a:lumMod val="75000"/>
                    <a:lumOff val="25000"/>
                  </a:schemeClr>
                </a:solidFill>
                <a:latin typeface="Open Sans"/>
                <a:ea typeface="Open Sans"/>
                <a:cs typeface="Open Sans"/>
                <a:sym typeface="Open Sans"/>
              </a:rPr>
              <a:t> </a:t>
            </a:r>
            <a:endParaRPr lang="en-US" dirty="0">
              <a:solidFill>
                <a:schemeClr val="tx1">
                  <a:lumMod val="75000"/>
                  <a:lumOff val="25000"/>
                </a:schemeClr>
              </a:solidFill>
            </a:endParaRPr>
          </a:p>
          <a:p>
            <a:pPr marL="0" lvl="0" indent="0" algn="l" rtl="0">
              <a:lnSpc>
                <a:spcPct val="115000"/>
              </a:lnSpc>
              <a:spcBef>
                <a:spcPts val="1000"/>
              </a:spcBef>
              <a:spcAft>
                <a:spcPts val="0"/>
              </a:spcAft>
              <a:buClr>
                <a:srgbClr val="3F3F3F"/>
              </a:buClr>
              <a:buSzPts val="2800"/>
              <a:buNone/>
            </a:pPr>
            <a:r>
              <a:rPr lang="en-US" dirty="0">
                <a:solidFill>
                  <a:schemeClr val="tx1">
                    <a:lumMod val="75000"/>
                    <a:lumOff val="25000"/>
                  </a:schemeClr>
                </a:solidFill>
                <a:latin typeface="Open Sans"/>
                <a:ea typeface="Open Sans"/>
                <a:cs typeface="Open Sans"/>
                <a:sym typeface="Open Sans"/>
              </a:rPr>
              <a:t>CSS, or Cascading Style Sheets, is a style sheet language used for describing the look and formatting of a document written in HTML or XML. It provides a more efficient way to design web pages and allows changes to be made in one place that updates across the whole site.</a:t>
            </a:r>
            <a:endParaRPr lang="en-US" dirty="0">
              <a:solidFill>
                <a:schemeClr val="tx1">
                  <a:lumMod val="75000"/>
                  <a:lumOff val="25000"/>
                </a:schemeClr>
              </a:solidFill>
            </a:endParaRPr>
          </a:p>
          <a:p>
            <a:pPr marL="0" lvl="0" indent="0" algn="l" rtl="0">
              <a:lnSpc>
                <a:spcPct val="114000"/>
              </a:lnSpc>
              <a:spcBef>
                <a:spcPts val="0"/>
              </a:spcBef>
              <a:spcAft>
                <a:spcPts val="0"/>
              </a:spcAft>
              <a:buClr>
                <a:schemeClr val="dk1"/>
              </a:buClr>
              <a:buSzPts val="1100"/>
              <a:buFont typeface="Arial"/>
              <a:buNone/>
            </a:pPr>
            <a:endParaRPr b="1" dirty="0">
              <a:solidFill>
                <a:schemeClr val="tx1">
                  <a:lumMod val="75000"/>
                  <a:lumOff val="25000"/>
                </a:schemeClr>
              </a:solidFill>
            </a:endParaRPr>
          </a:p>
          <a:p>
            <a:pPr marL="0" lvl="0" indent="0" algn="l" rtl="0">
              <a:lnSpc>
                <a:spcPct val="114000"/>
              </a:lnSpc>
              <a:spcBef>
                <a:spcPts val="0"/>
              </a:spcBef>
              <a:spcAft>
                <a:spcPts val="0"/>
              </a:spcAft>
              <a:buSzPts val="2800"/>
              <a:buNone/>
            </a:pPr>
            <a:endParaRPr dirty="0">
              <a:solidFill>
                <a:schemeClr val="tx1">
                  <a:lumMod val="75000"/>
                  <a:lumOff val="25000"/>
                </a:schemeClr>
              </a:solidFill>
            </a:endParaRPr>
          </a:p>
        </p:txBody>
      </p:sp>
    </p:spTree>
    <p:extLst>
      <p:ext uri="{BB962C8B-B14F-4D97-AF65-F5344CB8AC3E}">
        <p14:creationId xmlns:p14="http://schemas.microsoft.com/office/powerpoint/2010/main" val="25147852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807D4976-9A6A-55A5-1616-9F0115587866}"/>
              </a:ext>
            </a:extLst>
          </p:cNvPr>
          <p:cNvSpPr>
            <a:spLocks noGrp="1"/>
          </p:cNvSpPr>
          <p:nvPr>
            <p:ph type="body" idx="10"/>
          </p:nvPr>
        </p:nvSpPr>
        <p:spPr/>
        <p:txBody>
          <a:bodyPr/>
          <a:lstStyle/>
          <a:p>
            <a:r>
              <a:rPr lang="en-IN" dirty="0"/>
              <a:t>Thank you</a:t>
            </a:r>
          </a:p>
        </p:txBody>
      </p:sp>
    </p:spTree>
    <p:extLst>
      <p:ext uri="{BB962C8B-B14F-4D97-AF65-F5344CB8AC3E}">
        <p14:creationId xmlns:p14="http://schemas.microsoft.com/office/powerpoint/2010/main" val="3162675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2ECC32-D26C-35AB-41AA-3D9FFBF2E255}"/>
              </a:ext>
            </a:extLst>
          </p:cNvPr>
          <p:cNvSpPr>
            <a:spLocks noGrp="1"/>
          </p:cNvSpPr>
          <p:nvPr>
            <p:ph type="title"/>
          </p:nvPr>
        </p:nvSpPr>
        <p:spPr>
          <a:xfrm>
            <a:off x="-10160" y="229878"/>
            <a:ext cx="16276320" cy="687244"/>
          </a:xfrm>
        </p:spPr>
        <p:txBody>
          <a:bodyPr/>
          <a:lstStyle/>
          <a:p>
            <a:r>
              <a:rPr lang="en-US" dirty="0"/>
              <a:t>A Day in the Life of a MERN Stack Developer</a:t>
            </a:r>
          </a:p>
        </p:txBody>
      </p:sp>
      <p:sp>
        <p:nvSpPr>
          <p:cNvPr id="8" name="Brandline_LVC">
            <a:extLst>
              <a:ext uri="{FF2B5EF4-FFF2-40B4-BE49-F238E27FC236}">
                <a16:creationId xmlns:a16="http://schemas.microsoft.com/office/drawing/2014/main" id="{6A757167-F7A2-317E-0BC5-931A86CD1BFB}"/>
              </a:ext>
            </a:extLst>
          </p:cNvPr>
          <p:cNvSpPr/>
          <p:nvPr/>
        </p:nvSpPr>
        <p:spPr>
          <a:xfrm>
            <a:off x="3289300" y="816324"/>
            <a:ext cx="969573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Google Shape;253;p5">
            <a:extLst>
              <a:ext uri="{FF2B5EF4-FFF2-40B4-BE49-F238E27FC236}">
                <a16:creationId xmlns:a16="http://schemas.microsoft.com/office/drawing/2014/main" id="{50824D81-DBB8-80E0-EC57-648F655C9A5F}"/>
              </a:ext>
            </a:extLst>
          </p:cNvPr>
          <p:cNvSpPr txBox="1">
            <a:spLocks noGrp="1"/>
          </p:cNvSpPr>
          <p:nvPr/>
        </p:nvSpPr>
        <p:spPr>
          <a:xfrm>
            <a:off x="1649490" y="1570383"/>
            <a:ext cx="9839740" cy="6003235"/>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200" b="0"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lvl="0" indent="0" algn="l" rtl="0">
              <a:lnSpc>
                <a:spcPct val="114000"/>
              </a:lnSpc>
              <a:spcBef>
                <a:spcPts val="1000"/>
              </a:spcBef>
              <a:spcAft>
                <a:spcPts val="0"/>
              </a:spcAft>
              <a:buClr>
                <a:schemeClr val="dk1"/>
              </a:buClr>
              <a:buSzPts val="1100"/>
              <a:buFont typeface="Arial"/>
              <a:buNone/>
            </a:pPr>
            <a:r>
              <a:rPr lang="en-US" dirty="0"/>
              <a:t>The planning of the project is done by employing the Agile methodology and the project is shifting toward its development stage.</a:t>
            </a:r>
          </a:p>
          <a:p>
            <a:pPr marL="0" lvl="0" indent="0" algn="l" rtl="0">
              <a:lnSpc>
                <a:spcPct val="114000"/>
              </a:lnSpc>
              <a:spcBef>
                <a:spcPts val="1000"/>
              </a:spcBef>
              <a:spcAft>
                <a:spcPts val="0"/>
              </a:spcAft>
              <a:buClr>
                <a:schemeClr val="dk1"/>
              </a:buClr>
              <a:buSzPts val="1100"/>
              <a:buFont typeface="Arial"/>
              <a:buNone/>
            </a:pPr>
            <a:endParaRPr lang="en-US" dirty="0"/>
          </a:p>
          <a:p>
            <a:pPr marL="0" lvl="0" indent="0" algn="l" rtl="0">
              <a:lnSpc>
                <a:spcPct val="114000"/>
              </a:lnSpc>
              <a:spcBef>
                <a:spcPts val="1000"/>
              </a:spcBef>
              <a:spcAft>
                <a:spcPts val="0"/>
              </a:spcAft>
              <a:buClr>
                <a:schemeClr val="dk1"/>
              </a:buClr>
              <a:buSzPts val="1100"/>
              <a:buFont typeface="Arial"/>
              <a:buNone/>
            </a:pPr>
            <a:r>
              <a:rPr lang="en-US" dirty="0"/>
              <a:t>The first step will be to design a static web page for the banking application using HTML5 and CSS.</a:t>
            </a:r>
          </a:p>
        </p:txBody>
      </p:sp>
    </p:spTree>
    <p:extLst>
      <p:ext uri="{BB962C8B-B14F-4D97-AF65-F5344CB8AC3E}">
        <p14:creationId xmlns:p14="http://schemas.microsoft.com/office/powerpoint/2010/main" val="1844570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C359D94C-6752-0E58-06E4-D8E2BE15313C}"/>
              </a:ext>
            </a:extLst>
          </p:cNvPr>
          <p:cNvSpPr>
            <a:spLocks noGrp="1"/>
          </p:cNvSpPr>
          <p:nvPr>
            <p:ph type="body" sz="quarter" idx="11"/>
          </p:nvPr>
        </p:nvSpPr>
        <p:spPr>
          <a:xfrm>
            <a:off x="1343351" y="2758746"/>
            <a:ext cx="10386649" cy="1011600"/>
          </a:xfrm>
        </p:spPr>
        <p:txBody>
          <a:bodyPr/>
          <a:lstStyle/>
          <a:p>
            <a:r>
              <a:rPr lang="en-US" dirty="0"/>
              <a:t>Identify basic HTML tags and CSS properties used to design a web application</a:t>
            </a:r>
          </a:p>
          <a:p>
            <a:endParaRPr lang="en-US" dirty="0"/>
          </a:p>
        </p:txBody>
      </p:sp>
      <p:sp>
        <p:nvSpPr>
          <p:cNvPr id="45" name="Text Placeholder 44">
            <a:extLst>
              <a:ext uri="{FF2B5EF4-FFF2-40B4-BE49-F238E27FC236}">
                <a16:creationId xmlns:a16="http://schemas.microsoft.com/office/drawing/2014/main" id="{5BFA53DF-B204-DA26-5D09-B31D4835F7D2}"/>
              </a:ext>
            </a:extLst>
          </p:cNvPr>
          <p:cNvSpPr>
            <a:spLocks noGrp="1"/>
          </p:cNvSpPr>
          <p:nvPr>
            <p:ph type="body" sz="quarter" idx="12"/>
          </p:nvPr>
        </p:nvSpPr>
        <p:spPr/>
        <p:txBody>
          <a:bodyPr/>
          <a:lstStyle/>
          <a:p>
            <a:r>
              <a:rPr lang="en-US" dirty="0"/>
              <a:t>Utilize HTML and CSS to create basic elements of a banking website</a:t>
            </a:r>
          </a:p>
        </p:txBody>
      </p:sp>
      <p:sp>
        <p:nvSpPr>
          <p:cNvPr id="46" name="Text Placeholder 45">
            <a:extLst>
              <a:ext uri="{FF2B5EF4-FFF2-40B4-BE49-F238E27FC236}">
                <a16:creationId xmlns:a16="http://schemas.microsoft.com/office/drawing/2014/main" id="{A4812BD3-2647-7149-2939-40FBA0379115}"/>
              </a:ext>
            </a:extLst>
          </p:cNvPr>
          <p:cNvSpPr>
            <a:spLocks noGrp="1"/>
          </p:cNvSpPr>
          <p:nvPr>
            <p:ph type="body" sz="quarter" idx="13"/>
          </p:nvPr>
        </p:nvSpPr>
        <p:spPr>
          <a:xfrm>
            <a:off x="1331836" y="4383470"/>
            <a:ext cx="10041013" cy="1011600"/>
          </a:xfrm>
        </p:spPr>
        <p:txBody>
          <a:bodyPr/>
          <a:lstStyle/>
          <a:p>
            <a:r>
              <a:rPr lang="en-US" dirty="0"/>
              <a:t>Examine and debug the code for common issues in web layout and styling</a:t>
            </a:r>
          </a:p>
        </p:txBody>
      </p:sp>
      <p:sp>
        <p:nvSpPr>
          <p:cNvPr id="47" name="Text Placeholder 46">
            <a:extLst>
              <a:ext uri="{FF2B5EF4-FFF2-40B4-BE49-F238E27FC236}">
                <a16:creationId xmlns:a16="http://schemas.microsoft.com/office/drawing/2014/main" id="{780258E6-23E0-109E-ABAA-154476574EAF}"/>
              </a:ext>
            </a:extLst>
          </p:cNvPr>
          <p:cNvSpPr>
            <a:spLocks noGrp="1"/>
          </p:cNvSpPr>
          <p:nvPr>
            <p:ph type="body" sz="quarter" idx="14"/>
          </p:nvPr>
        </p:nvSpPr>
        <p:spPr>
          <a:xfrm>
            <a:off x="1332873" y="5195833"/>
            <a:ext cx="10397127" cy="1010072"/>
          </a:xfrm>
        </p:spPr>
        <p:txBody>
          <a:bodyPr/>
          <a:lstStyle/>
          <a:p>
            <a:r>
              <a:rPr lang="en-US" dirty="0"/>
              <a:t>Design and build a functional web application for a banking site using HTML and CSS</a:t>
            </a:r>
          </a:p>
        </p:txBody>
      </p:sp>
      <p:grpSp>
        <p:nvGrpSpPr>
          <p:cNvPr id="38" name="Group 37" hidden="1">
            <a:extLst>
              <a:ext uri="{FF2B5EF4-FFF2-40B4-BE49-F238E27FC236}">
                <a16:creationId xmlns:a16="http://schemas.microsoft.com/office/drawing/2014/main" id="{2BF4AE3B-7809-2876-3A2B-3F8043C040D0}"/>
              </a:ext>
            </a:extLst>
          </p:cNvPr>
          <p:cNvGrpSpPr>
            <a:grpSpLocks noGrp="1" noUngrp="1" noRot="1" noMove="1" noResize="1"/>
          </p:cNvGrpSpPr>
          <p:nvPr/>
        </p:nvGrpSpPr>
        <p:grpSpPr>
          <a:xfrm>
            <a:off x="1239953" y="642551"/>
            <a:ext cx="4011669" cy="4707468"/>
            <a:chOff x="1239953" y="642551"/>
            <a:chExt cx="4011669" cy="4707468"/>
          </a:xfrm>
        </p:grpSpPr>
        <p:sp>
          <p:nvSpPr>
            <p:cNvPr id="39" name="Rectangle 38">
              <a:extLst>
                <a:ext uri="{FF2B5EF4-FFF2-40B4-BE49-F238E27FC236}">
                  <a16:creationId xmlns:a16="http://schemas.microsoft.com/office/drawing/2014/main" id="{7B3F732F-B86E-389E-167A-748B08BCAB24}"/>
                </a:ext>
              </a:extLst>
            </p:cNvPr>
            <p:cNvSpPr>
              <a:spLocks noGrp="1" noRot="1" noMove="1" noResize="1" noEditPoints="1" noAdjustHandles="1" noChangeArrowheads="1" noChangeShapeType="1"/>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4FF4DA66-131A-9ECA-E168-F9A6D342A1AA}"/>
                </a:ext>
              </a:extLst>
            </p:cNvPr>
            <p:cNvSpPr>
              <a:spLocks noGrp="1" noRot="1" noMove="1" noResize="1" noEditPoints="1" noAdjustHandles="1" noChangeArrowheads="1" noChangeShapeType="1"/>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A97CD1E9-C573-43B7-F0D4-26E41A5A31AD}"/>
                </a:ext>
              </a:extLst>
            </p:cNvPr>
            <p:cNvSpPr>
              <a:spLocks noGrp="1" noRot="1" noMove="1" noResize="1" noEditPoints="1" noAdjustHandles="1" noChangeArrowheads="1" noChangeShapeType="1"/>
            </p:cNvSpPr>
            <p:nvPr userDrawn="1"/>
          </p:nvSpPr>
          <p:spPr>
            <a:xfrm>
              <a:off x="1332872" y="311918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2F90B576-1AC6-1B20-28E0-FF131CF9384E}"/>
                </a:ext>
              </a:extLst>
            </p:cNvPr>
            <p:cNvSpPr>
              <a:spLocks noGrp="1" noRot="1" noMove="1" noResize="1" noEditPoints="1" noAdjustHandles="1" noChangeArrowheads="1" noChangeShapeType="1"/>
            </p:cNvSpPr>
            <p:nvPr userDrawn="1"/>
          </p:nvSpPr>
          <p:spPr>
            <a:xfrm>
              <a:off x="1332872" y="3940194"/>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0ED46056-C2D7-27D8-CC4F-BBBBB8BFF30C}"/>
                </a:ext>
              </a:extLst>
            </p:cNvPr>
            <p:cNvSpPr>
              <a:spLocks noGrp="1" noRot="1" noMove="1" noResize="1" noEditPoints="1" noAdjustHandles="1" noChangeArrowheads="1" noChangeShapeType="1"/>
            </p:cNvSpPr>
            <p:nvPr userDrawn="1"/>
          </p:nvSpPr>
          <p:spPr>
            <a:xfrm>
              <a:off x="1332872" y="475601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blue and white circle with a white circle&#10;&#10;Description automatically generated with low confidence">
            <a:extLst>
              <a:ext uri="{FF2B5EF4-FFF2-40B4-BE49-F238E27FC236}">
                <a16:creationId xmlns:a16="http://schemas.microsoft.com/office/drawing/2014/main" id="{4A69260F-91BB-B919-F9F1-FD6A926A9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36" y="2820824"/>
            <a:ext cx="396244" cy="387931"/>
          </a:xfrm>
          <a:prstGeom prst="rect">
            <a:avLst/>
          </a:prstGeom>
        </p:spPr>
      </p:pic>
      <p:pic>
        <p:nvPicPr>
          <p:cNvPr id="6" name="Picture 5" descr="A blue and white circle with a white circle&#10;&#10;Description automatically generated with low confidence">
            <a:extLst>
              <a:ext uri="{FF2B5EF4-FFF2-40B4-BE49-F238E27FC236}">
                <a16:creationId xmlns:a16="http://schemas.microsoft.com/office/drawing/2014/main" id="{8B053A7C-C208-EDDD-37EC-917F92389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36" y="5259761"/>
            <a:ext cx="396244" cy="387931"/>
          </a:xfrm>
          <a:prstGeom prst="rect">
            <a:avLst/>
          </a:prstGeom>
        </p:spPr>
      </p:pic>
      <p:pic>
        <p:nvPicPr>
          <p:cNvPr id="27" name="Picture 26" descr="A blue and white circle with a white circle&#10;&#10;Description automatically generated with low confidence">
            <a:extLst>
              <a:ext uri="{FF2B5EF4-FFF2-40B4-BE49-F238E27FC236}">
                <a16:creationId xmlns:a16="http://schemas.microsoft.com/office/drawing/2014/main" id="{8C4F6583-6840-D967-881B-35004CE0A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36" y="4450170"/>
            <a:ext cx="396244" cy="387931"/>
          </a:xfrm>
          <a:prstGeom prst="rect">
            <a:avLst/>
          </a:prstGeom>
        </p:spPr>
      </p:pic>
      <p:pic>
        <p:nvPicPr>
          <p:cNvPr id="28" name="Picture 27" descr="A blue and white circle with a white circle&#10;&#10;Description automatically generated with low confidence">
            <a:extLst>
              <a:ext uri="{FF2B5EF4-FFF2-40B4-BE49-F238E27FC236}">
                <a16:creationId xmlns:a16="http://schemas.microsoft.com/office/drawing/2014/main" id="{62502484-AB31-6077-D78F-FEA2E50C6B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36" y="3615552"/>
            <a:ext cx="396244" cy="387931"/>
          </a:xfrm>
          <a:prstGeom prst="rect">
            <a:avLst/>
          </a:prstGeom>
        </p:spPr>
      </p:pic>
    </p:spTree>
    <p:extLst>
      <p:ext uri="{BB962C8B-B14F-4D97-AF65-F5344CB8AC3E}">
        <p14:creationId xmlns:p14="http://schemas.microsoft.com/office/powerpoint/2010/main" val="1843577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9EB17C61-05F8-392F-4048-1233AC59FDAE}"/>
              </a:ext>
            </a:extLst>
          </p:cNvPr>
          <p:cNvSpPr>
            <a:spLocks noGrp="1"/>
          </p:cNvSpPr>
          <p:nvPr>
            <p:ph type="body" idx="10"/>
          </p:nvPr>
        </p:nvSpPr>
        <p:spPr/>
        <p:txBody>
          <a:bodyPr/>
          <a:lstStyle/>
          <a:p>
            <a:r>
              <a:rPr lang="en-US" dirty="0"/>
              <a:t>Task: Create the Static Web Application Using HTML and CSS</a:t>
            </a:r>
          </a:p>
        </p:txBody>
      </p:sp>
    </p:spTree>
    <p:extLst>
      <p:ext uri="{BB962C8B-B14F-4D97-AF65-F5344CB8AC3E}">
        <p14:creationId xmlns:p14="http://schemas.microsoft.com/office/powerpoint/2010/main" val="1620506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229669-A6B5-DACD-6971-01D53C57FDA4}"/>
              </a:ext>
            </a:extLst>
          </p:cNvPr>
          <p:cNvSpPr>
            <a:spLocks noGrp="1"/>
          </p:cNvSpPr>
          <p:nvPr>
            <p:ph type="body" idx="10"/>
          </p:nvPr>
        </p:nvSpPr>
        <p:spPr/>
        <p:txBody>
          <a:bodyPr/>
          <a:lstStyle/>
          <a:p>
            <a:r>
              <a:rPr lang="en-IN" dirty="0"/>
              <a:t>Open the project structure with VS Code</a:t>
            </a:r>
          </a:p>
        </p:txBody>
      </p:sp>
      <p:sp>
        <p:nvSpPr>
          <p:cNvPr id="4" name="Title 3">
            <a:extLst>
              <a:ext uri="{FF2B5EF4-FFF2-40B4-BE49-F238E27FC236}">
                <a16:creationId xmlns:a16="http://schemas.microsoft.com/office/drawing/2014/main" id="{573BADB3-0980-4D0D-3D1B-80EBF1038284}"/>
              </a:ext>
            </a:extLst>
          </p:cNvPr>
          <p:cNvSpPr>
            <a:spLocks noGrp="1"/>
          </p:cNvSpPr>
          <p:nvPr>
            <p:ph type="title"/>
          </p:nvPr>
        </p:nvSpPr>
        <p:spPr/>
        <p:txBody>
          <a:bodyPr/>
          <a:lstStyle/>
          <a:p>
            <a:r>
              <a:rPr lang="en-IN" dirty="0"/>
              <a:t>Create the Basic Web Application Structure</a:t>
            </a:r>
          </a:p>
        </p:txBody>
      </p:sp>
      <p:sp>
        <p:nvSpPr>
          <p:cNvPr id="6" name="Brandline_LVC">
            <a:extLst>
              <a:ext uri="{FF2B5EF4-FFF2-40B4-BE49-F238E27FC236}">
                <a16:creationId xmlns:a16="http://schemas.microsoft.com/office/drawing/2014/main" id="{2CC8C100-DAEB-63B6-8F0C-36D00665DD37}"/>
              </a:ext>
            </a:extLst>
          </p:cNvPr>
          <p:cNvSpPr/>
          <p:nvPr/>
        </p:nvSpPr>
        <p:spPr>
          <a:xfrm>
            <a:off x="3352800" y="816324"/>
            <a:ext cx="955683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59834872-6F25-B3F1-A34A-ED0E9D75FDA0}"/>
              </a:ext>
            </a:extLst>
          </p:cNvPr>
          <p:cNvPicPr>
            <a:picLocks noChangeAspect="1"/>
          </p:cNvPicPr>
          <p:nvPr/>
        </p:nvPicPr>
        <p:blipFill>
          <a:blip r:embed="rId2"/>
          <a:stretch>
            <a:fillRect/>
          </a:stretch>
        </p:blipFill>
        <p:spPr>
          <a:xfrm>
            <a:off x="1759649" y="2096823"/>
            <a:ext cx="12736702" cy="5906324"/>
          </a:xfrm>
          <a:prstGeom prst="rect">
            <a:avLst/>
          </a:prstGeom>
          <a:ln>
            <a:solidFill>
              <a:schemeClr val="tx1">
                <a:lumMod val="75000"/>
                <a:lumOff val="25000"/>
              </a:schemeClr>
            </a:solidFill>
          </a:ln>
        </p:spPr>
      </p:pic>
    </p:spTree>
    <p:extLst>
      <p:ext uri="{BB962C8B-B14F-4D97-AF65-F5344CB8AC3E}">
        <p14:creationId xmlns:p14="http://schemas.microsoft.com/office/powerpoint/2010/main" val="17089870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3_LV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implilearn">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2023_LV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37ED77BF1302443902AB0076FD5905A" ma:contentTypeVersion="19" ma:contentTypeDescription="Create a new document." ma:contentTypeScope="" ma:versionID="99a969dbe1a5d2894e5f64b9b6e891c1">
  <xsd:schema xmlns:xsd="http://www.w3.org/2001/XMLSchema" xmlns:xs="http://www.w3.org/2001/XMLSchema" xmlns:p="http://schemas.microsoft.com/office/2006/metadata/properties" xmlns:ns2="461d6144-fa1a-4092-829f-c84f3e3efa94" xmlns:ns3="236ee7c7-7e1f-44c3-af88-3b258280f106" targetNamespace="http://schemas.microsoft.com/office/2006/metadata/properties" ma:root="true" ma:fieldsID="d7cb80969cc45e5da17a79280264caad" ns2:_="" ns3:_="">
    <xsd:import namespace="461d6144-fa1a-4092-829f-c84f3e3efa94"/>
    <xsd:import namespace="236ee7c7-7e1f-44c3-af88-3b258280f106"/>
    <xsd:element name="properties">
      <xsd:complexType>
        <xsd:sequence>
          <xsd:element name="documentManagement">
            <xsd:complexType>
              <xsd:all>
                <xsd:element ref="ns2:RelatedId" minOccurs="0"/>
                <xsd:element ref="ns2:MediaServiceMetadata" minOccurs="0"/>
                <xsd:element ref="ns2:MediaServiceFastMetadata" minOccurs="0"/>
                <xsd:element ref="ns2:MediaLengthInSeconds" minOccurs="0"/>
                <xsd:element ref="ns2:MediaServiceAutoKeyPoints" minOccurs="0"/>
                <xsd:element ref="ns2:MediaServiceKeyPoints" minOccurs="0"/>
                <xsd:element ref="ns2:MediaServiceDateTaken" minOccurs="0"/>
                <xsd:element ref="ns2:_Flow_SignoffStatu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1d6144-fa1a-4092-829f-c84f3e3efa94" elementFormDefault="qualified">
    <xsd:import namespace="http://schemas.microsoft.com/office/2006/documentManagement/types"/>
    <xsd:import namespace="http://schemas.microsoft.com/office/infopath/2007/PartnerControls"/>
    <xsd:element name="RelatedId" ma:index="8" nillable="true" ma:displayName="RelatedId" ma:internalName="RelatedId">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_Flow_SignoffStatus" ma:index="15" nillable="true" ma:displayName="Sign-off status" ma:internalName="Sign_x002d_off_x0020_status">
      <xsd:simpleType>
        <xsd:restriction base="dms:Text"/>
      </xsd:simpleType>
    </xsd:element>
    <xsd:element name="MediaServiceAutoTags" ma:index="18" nillable="true" ma:displayName="Tags" ma:internalName="MediaServiceAutoTags"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02cfc928-783c-4987-87ee-367920adf3c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6ee7c7-7e1f-44c3-af88-3b258280f10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a419837c-c620-440a-aa71-e346826adc5a}" ma:internalName="TaxCatchAll" ma:showField="CatchAllData" ma:web="236ee7c7-7e1f-44c3-af88-3b258280f1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Flow_SignoffStatus xmlns="461d6144-fa1a-4092-829f-c84f3e3efa94" xsi:nil="true"/>
    <lcf76f155ced4ddcb4097134ff3c332f xmlns="461d6144-fa1a-4092-829f-c84f3e3efa94">
      <Terms xmlns="http://schemas.microsoft.com/office/infopath/2007/PartnerControls"/>
    </lcf76f155ced4ddcb4097134ff3c332f>
    <RelatedId xmlns="461d6144-fa1a-4092-829f-c84f3e3efa94" xsi:nil="true"/>
    <TaxCatchAll xmlns="236ee7c7-7e1f-44c3-af88-3b258280f106" xsi:nil="true"/>
  </documentManagement>
</p:properties>
</file>

<file path=customXml/itemProps1.xml><?xml version="1.0" encoding="utf-8"?>
<ds:datastoreItem xmlns:ds="http://schemas.openxmlformats.org/officeDocument/2006/customXml" ds:itemID="{7C120B8A-DE30-4E6D-B024-0152DC45D7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1d6144-fa1a-4092-829f-c84f3e3efa94"/>
    <ds:schemaRef ds:uri="236ee7c7-7e1f-44c3-af88-3b258280f1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26A76BE-06BF-425C-B49D-234C040AE90B}">
  <ds:schemaRefs>
    <ds:schemaRef ds:uri="http://schemas.microsoft.com/sharepoint/v3/contenttype/forms"/>
  </ds:schemaRefs>
</ds:datastoreItem>
</file>

<file path=customXml/itemProps3.xml><?xml version="1.0" encoding="utf-8"?>
<ds:datastoreItem xmlns:ds="http://schemas.openxmlformats.org/officeDocument/2006/customXml" ds:itemID="{6D88081D-6933-4885-AF37-2BA15796560B}">
  <ds:schemaRefs>
    <ds:schemaRef ds:uri="461d6144-fa1a-4092-829f-c84f3e3efa94"/>
    <ds:schemaRef ds:uri="http://purl.org/dc/terms/"/>
    <ds:schemaRef ds:uri="http://schemas.microsoft.com/office/2006/metadata/properties"/>
    <ds:schemaRef ds:uri="http://purl.org/dc/dcmitype/"/>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236ee7c7-7e1f-44c3-af88-3b258280f10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14876</TotalTime>
  <Words>1230</Words>
  <Application>Microsoft Office PowerPoint</Application>
  <PresentationFormat>Custom</PresentationFormat>
  <Paragraphs>114</Paragraphs>
  <Slides>50</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50</vt:i4>
      </vt:variant>
    </vt:vector>
  </HeadingPairs>
  <TitlesOfParts>
    <vt:vector size="56" baseType="lpstr">
      <vt:lpstr>Arial</vt:lpstr>
      <vt:lpstr>Calibri</vt:lpstr>
      <vt:lpstr>Courier New</vt:lpstr>
      <vt:lpstr>Open Sans</vt:lpstr>
      <vt:lpstr>2023_LVC</vt:lpstr>
      <vt:lpstr>1_2023_LVC</vt:lpstr>
      <vt:lpstr>PowerPoint Presentation</vt:lpstr>
      <vt:lpstr>PowerPoint Presentation</vt:lpstr>
      <vt:lpstr>PowerPoint Presentation</vt:lpstr>
      <vt:lpstr>PowerPoint Presentation</vt:lpstr>
      <vt:lpstr>PowerPoint Presentation</vt:lpstr>
      <vt:lpstr>A Day in the Life of a MERN Stack Developer</vt:lpstr>
      <vt:lpstr>PowerPoint Presentation</vt:lpstr>
      <vt:lpstr>PowerPoint Presentation</vt:lpstr>
      <vt:lpstr>Create the Basic Web Application Structure</vt:lpstr>
      <vt:lpstr>Create the Basic Web Application Structure</vt:lpstr>
      <vt:lpstr>Create the Basic Web Application Structure</vt:lpstr>
      <vt:lpstr>Create the Basic Web Application Structure</vt:lpstr>
      <vt:lpstr>Create the Basic Web Application Structure</vt:lpstr>
      <vt:lpstr>Create the Basic Web Application Structure</vt:lpstr>
      <vt:lpstr>Create the Basic Web Application Structure</vt:lpstr>
      <vt:lpstr>Modify the index.html Page</vt:lpstr>
      <vt:lpstr>Modify the index.html File</vt:lpstr>
      <vt:lpstr>Modify the home.html File</vt:lpstr>
      <vt:lpstr>Modify the home.html File</vt:lpstr>
      <vt:lpstr>Modify the home.html File</vt:lpstr>
      <vt:lpstr>Modify the home.html File</vt:lpstr>
      <vt:lpstr>Modify the home.html File</vt:lpstr>
      <vt:lpstr>Modify the home.html File</vt:lpstr>
      <vt:lpstr>Modify the home.html File</vt:lpstr>
      <vt:lpstr>Modify the home.html File</vt:lpstr>
      <vt:lpstr>Modify the home.html File</vt:lpstr>
      <vt:lpstr>Modify the home.html File</vt:lpstr>
      <vt:lpstr>Modify the home.html File</vt:lpstr>
      <vt:lpstr>Modify the home.html File</vt:lpstr>
      <vt:lpstr>Modify the home.html File</vt:lpstr>
      <vt:lpstr>Modify the home.html File</vt:lpstr>
      <vt:lpstr>Modify the home.html File</vt:lpstr>
      <vt:lpstr>Modify the adminHome.html File</vt:lpstr>
      <vt:lpstr>Modify the adminHome.html File</vt:lpstr>
      <vt:lpstr>Modify the adminHome.html File</vt:lpstr>
      <vt:lpstr>Modify the adminHome.html File</vt:lpstr>
      <vt:lpstr>Modify the adminHome.html File</vt:lpstr>
      <vt:lpstr>Modify the adminHome.html File</vt:lpstr>
      <vt:lpstr>Modify the adminHome.html File</vt:lpstr>
      <vt:lpstr>Modify the customerHome.html File</vt:lpstr>
      <vt:lpstr>Modify the customerHome.html File</vt:lpstr>
      <vt:lpstr>Modify the customerHome.html File</vt:lpstr>
      <vt:lpstr>Modify the customerHome.html File</vt:lpstr>
      <vt:lpstr>Modify the customerHome.html File</vt:lpstr>
      <vt:lpstr>Modify the customerHome.html File</vt:lpstr>
      <vt:lpstr>Modify the customerHome.html File</vt:lpstr>
      <vt:lpstr>Modify the customerHome.html File</vt:lpstr>
      <vt:lpstr>Modify the customerHome.html File</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Alok Parashar</dc:creator>
  <cp:lastModifiedBy>Ravi Tulsiani</cp:lastModifiedBy>
  <cp:revision>23</cp:revision>
  <dcterms:created xsi:type="dcterms:W3CDTF">2023-05-19T12:36:11Z</dcterms:created>
  <dcterms:modified xsi:type="dcterms:W3CDTF">2023-12-08T05:29:13Z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0x010100E37ED77BF1302443902AB0076FD5905A</vt:lpwstr>
  </property>
  <property fmtid="{D5CDD505-2E9C-101B-9397-08002B2CF9AE}" pid="3" name="MediaServiceImageTags">
    <vt:lpwstr/>
  </property>
</Properties>
</file>